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10" r:id="rId2"/>
    <p:sldId id="321" r:id="rId3"/>
    <p:sldId id="320" r:id="rId4"/>
    <p:sldId id="407" r:id="rId5"/>
    <p:sldId id="408" r:id="rId6"/>
    <p:sldId id="340" r:id="rId7"/>
    <p:sldId id="335" r:id="rId8"/>
    <p:sldId id="405" r:id="rId9"/>
    <p:sldId id="402" r:id="rId10"/>
    <p:sldId id="311"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79529" autoAdjust="0"/>
  </p:normalViewPr>
  <p:slideViewPr>
    <p:cSldViewPr snapToGrid="0" snapToObjects="1">
      <p:cViewPr varScale="1">
        <p:scale>
          <a:sx n="175" d="100"/>
          <a:sy n="175" d="100"/>
        </p:scale>
        <p:origin x="-448" y="-96"/>
      </p:cViewPr>
      <p:guideLst>
        <p:guide orient="horz" pos="1620"/>
        <p:guide pos="2880"/>
      </p:guideLst>
    </p:cSldViewPr>
  </p:slideViewPr>
  <p:notesTextViewPr>
    <p:cViewPr>
      <p:scale>
        <a:sx n="100" d="100"/>
        <a:sy n="100" d="100"/>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783F2-23CA-434B-9C77-6563FE9A104F}" type="doc">
      <dgm:prSet loTypeId="urn:microsoft.com/office/officeart/2009/layout/ReverseList" loCatId="" qsTypeId="urn:microsoft.com/office/officeart/2005/8/quickstyle/simple4" qsCatId="simple" csTypeId="urn:microsoft.com/office/officeart/2005/8/colors/accent1_2" csCatId="accent1" phldr="1"/>
      <dgm:spPr/>
      <dgm:t>
        <a:bodyPr/>
        <a:lstStyle/>
        <a:p>
          <a:endParaRPr lang="en-US"/>
        </a:p>
      </dgm:t>
    </dgm:pt>
    <dgm:pt modelId="{F519DF9C-41E4-7742-AA2E-C65C4FAAD12E}">
      <dgm:prSet phldrT="[Text]"/>
      <dgm:spPr/>
      <dgm:t>
        <a:bodyPr/>
        <a:lstStyle/>
        <a:p>
          <a:pPr algn="ctr"/>
          <a:endParaRPr lang="en-US" dirty="0" smtClean="0"/>
        </a:p>
        <a:p>
          <a:pPr algn="ctr"/>
          <a:endParaRPr lang="en-US" dirty="0" smtClean="0"/>
        </a:p>
        <a:p>
          <a:pPr algn="ctr"/>
          <a:r>
            <a:rPr lang="en-US" dirty="0" err="1" smtClean="0"/>
            <a:t>Suprimento</a:t>
          </a:r>
          <a:endParaRPr lang="en-US" dirty="0"/>
        </a:p>
      </dgm:t>
    </dgm:pt>
    <dgm:pt modelId="{08EB0466-9B52-2A41-9595-248E507913E8}" type="parTrans" cxnId="{E3FB7DC9-6A27-334E-9897-DBAA3C75C6AA}">
      <dgm:prSet/>
      <dgm:spPr/>
      <dgm:t>
        <a:bodyPr/>
        <a:lstStyle/>
        <a:p>
          <a:endParaRPr lang="en-US"/>
        </a:p>
      </dgm:t>
    </dgm:pt>
    <dgm:pt modelId="{18CC45EC-C45D-2748-9782-417450332BDA}" type="sibTrans" cxnId="{E3FB7DC9-6A27-334E-9897-DBAA3C75C6AA}">
      <dgm:prSet/>
      <dgm:spPr/>
      <dgm:t>
        <a:bodyPr/>
        <a:lstStyle/>
        <a:p>
          <a:endParaRPr lang="en-US"/>
        </a:p>
      </dgm:t>
    </dgm:pt>
    <dgm:pt modelId="{57FFF44D-A084-3243-80C0-D187CFDEF3A9}">
      <dgm:prSet phldrT="[Text]"/>
      <dgm:spPr/>
      <dgm:t>
        <a:bodyPr/>
        <a:lstStyle/>
        <a:p>
          <a:pPr algn="ctr"/>
          <a:endParaRPr lang="en-US" dirty="0" smtClean="0"/>
        </a:p>
        <a:p>
          <a:pPr algn="ctr"/>
          <a:endParaRPr lang="en-US" dirty="0" smtClean="0"/>
        </a:p>
        <a:p>
          <a:pPr algn="ctr"/>
          <a:r>
            <a:rPr lang="en-US" dirty="0" err="1" smtClean="0"/>
            <a:t>Demanda</a:t>
          </a:r>
          <a:endParaRPr lang="en-US" dirty="0"/>
        </a:p>
      </dgm:t>
    </dgm:pt>
    <dgm:pt modelId="{5DC9D4BB-F6F9-5F45-A67C-1367430B9F83}" type="parTrans" cxnId="{5E4B3620-2C21-5840-AEDF-4EB2C901C683}">
      <dgm:prSet/>
      <dgm:spPr/>
      <dgm:t>
        <a:bodyPr/>
        <a:lstStyle/>
        <a:p>
          <a:endParaRPr lang="en-US"/>
        </a:p>
      </dgm:t>
    </dgm:pt>
    <dgm:pt modelId="{6814BE8E-C591-204B-9F37-CC44429876E7}" type="sibTrans" cxnId="{5E4B3620-2C21-5840-AEDF-4EB2C901C683}">
      <dgm:prSet/>
      <dgm:spPr/>
      <dgm:t>
        <a:bodyPr/>
        <a:lstStyle/>
        <a:p>
          <a:endParaRPr lang="en-US"/>
        </a:p>
      </dgm:t>
    </dgm:pt>
    <dgm:pt modelId="{D8AAACE0-4024-8440-BEBE-CD7AD8D89172}" type="pres">
      <dgm:prSet presAssocID="{DDB783F2-23CA-434B-9C77-6563FE9A104F}" presName="Name0" presStyleCnt="0">
        <dgm:presLayoutVars>
          <dgm:chMax val="2"/>
          <dgm:chPref val="2"/>
          <dgm:animLvl val="lvl"/>
        </dgm:presLayoutVars>
      </dgm:prSet>
      <dgm:spPr/>
    </dgm:pt>
    <dgm:pt modelId="{9BC1406B-CBF4-B547-A938-EB2152BBAAC7}" type="pres">
      <dgm:prSet presAssocID="{DDB783F2-23CA-434B-9C77-6563FE9A104F}" presName="LeftText" presStyleLbl="revTx" presStyleIdx="0" presStyleCnt="0">
        <dgm:presLayoutVars>
          <dgm:bulletEnabled val="1"/>
        </dgm:presLayoutVars>
      </dgm:prSet>
      <dgm:spPr/>
      <dgm:t>
        <a:bodyPr/>
        <a:lstStyle/>
        <a:p>
          <a:endParaRPr lang="en-US"/>
        </a:p>
      </dgm:t>
    </dgm:pt>
    <dgm:pt modelId="{CDE5242D-E539-8D40-BE39-FF29F7C945C9}" type="pres">
      <dgm:prSet presAssocID="{DDB783F2-23CA-434B-9C77-6563FE9A104F}" presName="LeftNode" presStyleLbl="bgImgPlace1" presStyleIdx="0" presStyleCnt="2" custLinFactNeighborY="-3913">
        <dgm:presLayoutVars>
          <dgm:chMax val="2"/>
          <dgm:chPref val="2"/>
        </dgm:presLayoutVars>
      </dgm:prSet>
      <dgm:spPr/>
      <dgm:t>
        <a:bodyPr/>
        <a:lstStyle/>
        <a:p>
          <a:endParaRPr lang="en-US"/>
        </a:p>
      </dgm:t>
    </dgm:pt>
    <dgm:pt modelId="{697E8B76-A82C-E948-8F39-DFA3E1D353E6}" type="pres">
      <dgm:prSet presAssocID="{DDB783F2-23CA-434B-9C77-6563FE9A104F}" presName="RightText" presStyleLbl="revTx" presStyleIdx="0" presStyleCnt="0">
        <dgm:presLayoutVars>
          <dgm:bulletEnabled val="1"/>
        </dgm:presLayoutVars>
      </dgm:prSet>
      <dgm:spPr/>
    </dgm:pt>
    <dgm:pt modelId="{BBB31C54-C6BA-EC43-8039-1A90FA28190E}" type="pres">
      <dgm:prSet presAssocID="{DDB783F2-23CA-434B-9C77-6563FE9A104F}" presName="RightNode" presStyleLbl="bgImgPlace1" presStyleIdx="1" presStyleCnt="2" custLinFactNeighborY="-3913">
        <dgm:presLayoutVars>
          <dgm:chMax val="0"/>
          <dgm:chPref val="0"/>
        </dgm:presLayoutVars>
      </dgm:prSet>
      <dgm:spPr/>
    </dgm:pt>
    <dgm:pt modelId="{01308E64-8965-3B4F-AC37-03C9AA98C293}" type="pres">
      <dgm:prSet presAssocID="{DDB783F2-23CA-434B-9C77-6563FE9A104F}" presName="TopArrow" presStyleLbl="node1" presStyleIdx="0" presStyleCnt="2"/>
      <dgm:spPr>
        <a:solidFill>
          <a:schemeClr val="tx2"/>
        </a:solidFill>
      </dgm:spPr>
    </dgm:pt>
    <dgm:pt modelId="{35F0E9C4-E420-E54E-AA55-7A12F6210F4C}" type="pres">
      <dgm:prSet presAssocID="{DDB783F2-23CA-434B-9C77-6563FE9A104F}" presName="BottomArrow" presStyleLbl="node1" presStyleIdx="1" presStyleCnt="2"/>
      <dgm:spPr>
        <a:solidFill>
          <a:schemeClr val="tx2"/>
        </a:solidFill>
      </dgm:spPr>
    </dgm:pt>
  </dgm:ptLst>
  <dgm:cxnLst>
    <dgm:cxn modelId="{99FCAFF6-53B7-9346-BD0A-656F15E40092}" type="presOf" srcId="{F519DF9C-41E4-7742-AA2E-C65C4FAAD12E}" destId="{9BC1406B-CBF4-B547-A938-EB2152BBAAC7}" srcOrd="0" destOrd="0" presId="urn:microsoft.com/office/officeart/2009/layout/ReverseList"/>
    <dgm:cxn modelId="{10EE1B84-AF0B-584D-99EB-636C2B2EC567}" type="presOf" srcId="{DDB783F2-23CA-434B-9C77-6563FE9A104F}" destId="{D8AAACE0-4024-8440-BEBE-CD7AD8D89172}" srcOrd="0" destOrd="0" presId="urn:microsoft.com/office/officeart/2009/layout/ReverseList"/>
    <dgm:cxn modelId="{B05F4659-FEC4-8440-B714-776BA3BA7FC9}" type="presOf" srcId="{57FFF44D-A084-3243-80C0-D187CFDEF3A9}" destId="{697E8B76-A82C-E948-8F39-DFA3E1D353E6}" srcOrd="0" destOrd="0" presId="urn:microsoft.com/office/officeart/2009/layout/ReverseList"/>
    <dgm:cxn modelId="{5E4B3620-2C21-5840-AEDF-4EB2C901C683}" srcId="{DDB783F2-23CA-434B-9C77-6563FE9A104F}" destId="{57FFF44D-A084-3243-80C0-D187CFDEF3A9}" srcOrd="1" destOrd="0" parTransId="{5DC9D4BB-F6F9-5F45-A67C-1367430B9F83}" sibTransId="{6814BE8E-C591-204B-9F37-CC44429876E7}"/>
    <dgm:cxn modelId="{E3FB7DC9-6A27-334E-9897-DBAA3C75C6AA}" srcId="{DDB783F2-23CA-434B-9C77-6563FE9A104F}" destId="{F519DF9C-41E4-7742-AA2E-C65C4FAAD12E}" srcOrd="0" destOrd="0" parTransId="{08EB0466-9B52-2A41-9595-248E507913E8}" sibTransId="{18CC45EC-C45D-2748-9782-417450332BDA}"/>
    <dgm:cxn modelId="{F19E5036-08CD-514B-8DE2-9D5EAF9B8CE7}" type="presOf" srcId="{57FFF44D-A084-3243-80C0-D187CFDEF3A9}" destId="{BBB31C54-C6BA-EC43-8039-1A90FA28190E}" srcOrd="1" destOrd="0" presId="urn:microsoft.com/office/officeart/2009/layout/ReverseList"/>
    <dgm:cxn modelId="{5788988F-40C6-3045-B9E5-9E7998C8FA63}" type="presOf" srcId="{F519DF9C-41E4-7742-AA2E-C65C4FAAD12E}" destId="{CDE5242D-E539-8D40-BE39-FF29F7C945C9}" srcOrd="1" destOrd="0" presId="urn:microsoft.com/office/officeart/2009/layout/ReverseList"/>
    <dgm:cxn modelId="{2C21CDAD-580F-A142-AED8-798315AD97EE}" type="presParOf" srcId="{D8AAACE0-4024-8440-BEBE-CD7AD8D89172}" destId="{9BC1406B-CBF4-B547-A938-EB2152BBAAC7}" srcOrd="0" destOrd="0" presId="urn:microsoft.com/office/officeart/2009/layout/ReverseList"/>
    <dgm:cxn modelId="{39A8B382-1FBE-5946-92F0-2B04599EE7F5}" type="presParOf" srcId="{D8AAACE0-4024-8440-BEBE-CD7AD8D89172}" destId="{CDE5242D-E539-8D40-BE39-FF29F7C945C9}" srcOrd="1" destOrd="0" presId="urn:microsoft.com/office/officeart/2009/layout/ReverseList"/>
    <dgm:cxn modelId="{ACB49FDA-CC95-A645-9443-6AB938B071F0}" type="presParOf" srcId="{D8AAACE0-4024-8440-BEBE-CD7AD8D89172}" destId="{697E8B76-A82C-E948-8F39-DFA3E1D353E6}" srcOrd="2" destOrd="0" presId="urn:microsoft.com/office/officeart/2009/layout/ReverseList"/>
    <dgm:cxn modelId="{6FB88BC6-0453-E346-8116-151464C32600}" type="presParOf" srcId="{D8AAACE0-4024-8440-BEBE-CD7AD8D89172}" destId="{BBB31C54-C6BA-EC43-8039-1A90FA28190E}" srcOrd="3" destOrd="0" presId="urn:microsoft.com/office/officeart/2009/layout/ReverseList"/>
    <dgm:cxn modelId="{CA90DF2F-31AA-B640-84F4-3AA3A05A416C}" type="presParOf" srcId="{D8AAACE0-4024-8440-BEBE-CD7AD8D89172}" destId="{01308E64-8965-3B4F-AC37-03C9AA98C293}" srcOrd="4" destOrd="0" presId="urn:microsoft.com/office/officeart/2009/layout/ReverseList"/>
    <dgm:cxn modelId="{7C197A9F-847F-8B43-B87B-645C73D0F1E7}" type="presParOf" srcId="{D8AAACE0-4024-8440-BEBE-CD7AD8D89172}" destId="{35F0E9C4-E420-E54E-AA55-7A12F6210F4C}"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C60E77-5E21-F748-B1D7-6B947F4D1533}" type="doc">
      <dgm:prSet loTypeId="urn:microsoft.com/office/officeart/2005/8/layout/hierarchy6" loCatId="" qsTypeId="urn:microsoft.com/office/officeart/2005/8/quickstyle/simple4" qsCatId="simple" csTypeId="urn:microsoft.com/office/officeart/2005/8/colors/accent1_2" csCatId="accent1" phldr="1"/>
      <dgm:spPr/>
      <dgm:t>
        <a:bodyPr/>
        <a:lstStyle/>
        <a:p>
          <a:endParaRPr lang="en-US"/>
        </a:p>
      </dgm:t>
    </dgm:pt>
    <dgm:pt modelId="{A5A80708-3C94-794E-898F-143E092AE44B}">
      <dgm:prSet phldrT="[Text]"/>
      <dgm:spPr>
        <a:solidFill>
          <a:schemeClr val="tx2"/>
        </a:solidFill>
      </dgm:spPr>
      <dgm:t>
        <a:bodyPr/>
        <a:lstStyle/>
        <a:p>
          <a:r>
            <a:rPr lang="en-US" dirty="0" err="1" smtClean="0">
              <a:solidFill>
                <a:schemeClr val="bg1"/>
              </a:solidFill>
            </a:rPr>
            <a:t>Consumo</a:t>
          </a:r>
          <a:r>
            <a:rPr lang="en-US" dirty="0" smtClean="0">
              <a:solidFill>
                <a:schemeClr val="bg1"/>
              </a:solidFill>
            </a:rPr>
            <a:t> Total</a:t>
          </a:r>
          <a:endParaRPr lang="en-US" dirty="0">
            <a:solidFill>
              <a:schemeClr val="bg1"/>
            </a:solidFill>
          </a:endParaRPr>
        </a:p>
      </dgm:t>
    </dgm:pt>
    <dgm:pt modelId="{B646B699-90F7-1143-8635-918DEB83D1B2}" type="parTrans" cxnId="{1974B3B2-A573-5249-B7BA-E79701ABA3E5}">
      <dgm:prSet/>
      <dgm:spPr/>
      <dgm:t>
        <a:bodyPr/>
        <a:lstStyle/>
        <a:p>
          <a:endParaRPr lang="en-US"/>
        </a:p>
      </dgm:t>
    </dgm:pt>
    <dgm:pt modelId="{8D44752C-BF65-E046-ACA6-E81791AC9F62}" type="sibTrans" cxnId="{1974B3B2-A573-5249-B7BA-E79701ABA3E5}">
      <dgm:prSet/>
      <dgm:spPr/>
      <dgm:t>
        <a:bodyPr/>
        <a:lstStyle/>
        <a:p>
          <a:endParaRPr lang="en-US"/>
        </a:p>
      </dgm:t>
    </dgm:pt>
    <dgm:pt modelId="{02F4CF1D-D99C-224F-801D-2A39FD869E32}">
      <dgm:prSet phldrT="[Text]"/>
      <dgm:spPr>
        <a:solidFill>
          <a:schemeClr val="tx2"/>
        </a:solidFill>
      </dgm:spPr>
      <dgm:t>
        <a:bodyPr/>
        <a:lstStyle/>
        <a:p>
          <a:r>
            <a:rPr lang="en-US" dirty="0" err="1" smtClean="0">
              <a:solidFill>
                <a:schemeClr val="bg1"/>
              </a:solidFill>
            </a:rPr>
            <a:t>Direto</a:t>
          </a:r>
          <a:endParaRPr lang="en-US" dirty="0">
            <a:solidFill>
              <a:schemeClr val="bg1"/>
            </a:solidFill>
          </a:endParaRPr>
        </a:p>
      </dgm:t>
    </dgm:pt>
    <dgm:pt modelId="{5EE2393E-30A0-4548-9D42-08131181DC57}" type="parTrans" cxnId="{8AAD647D-3616-AA4C-8DAD-D93EA79F5911}">
      <dgm:prSet/>
      <dgm:spPr/>
      <dgm:t>
        <a:bodyPr/>
        <a:lstStyle/>
        <a:p>
          <a:endParaRPr lang="en-US"/>
        </a:p>
      </dgm:t>
    </dgm:pt>
    <dgm:pt modelId="{368B01EE-41FF-3E4C-8A4E-DF2F9A8F9CB3}" type="sibTrans" cxnId="{8AAD647D-3616-AA4C-8DAD-D93EA79F5911}">
      <dgm:prSet/>
      <dgm:spPr/>
      <dgm:t>
        <a:bodyPr/>
        <a:lstStyle/>
        <a:p>
          <a:endParaRPr lang="en-US"/>
        </a:p>
      </dgm:t>
    </dgm:pt>
    <dgm:pt modelId="{B122AA24-B60D-B84E-AE02-E5D78642EB99}">
      <dgm:prSet phldrT="[Text]"/>
      <dgm:spPr>
        <a:solidFill>
          <a:schemeClr val="tx2"/>
        </a:solidFill>
      </dgm:spPr>
      <dgm:t>
        <a:bodyPr/>
        <a:lstStyle/>
        <a:p>
          <a:r>
            <a:rPr lang="en-US" dirty="0" err="1" smtClean="0">
              <a:solidFill>
                <a:schemeClr val="bg1"/>
              </a:solidFill>
            </a:rPr>
            <a:t>Auxiliar</a:t>
          </a:r>
          <a:endParaRPr lang="en-US" dirty="0">
            <a:solidFill>
              <a:schemeClr val="bg1"/>
            </a:solidFill>
          </a:endParaRPr>
        </a:p>
      </dgm:t>
    </dgm:pt>
    <dgm:pt modelId="{1C4B7C1C-D02F-0743-924A-66382B6BF328}" type="parTrans" cxnId="{46808849-F013-2A45-A921-9B866C2EBA3C}">
      <dgm:prSet/>
      <dgm:spPr/>
      <dgm:t>
        <a:bodyPr/>
        <a:lstStyle/>
        <a:p>
          <a:endParaRPr lang="en-US"/>
        </a:p>
      </dgm:t>
    </dgm:pt>
    <dgm:pt modelId="{ECA06255-6B9D-B240-9889-044C5AD4B4EE}" type="sibTrans" cxnId="{46808849-F013-2A45-A921-9B866C2EBA3C}">
      <dgm:prSet/>
      <dgm:spPr/>
      <dgm:t>
        <a:bodyPr/>
        <a:lstStyle/>
        <a:p>
          <a:endParaRPr lang="en-US"/>
        </a:p>
      </dgm:t>
    </dgm:pt>
    <dgm:pt modelId="{5425EF38-69AD-224B-B80B-34814DCDFE6B}">
      <dgm:prSet phldrT="[Text]"/>
      <dgm:spPr>
        <a:solidFill>
          <a:schemeClr val="tx2"/>
        </a:solidFill>
      </dgm:spPr>
      <dgm:t>
        <a:bodyPr/>
        <a:lstStyle/>
        <a:p>
          <a:r>
            <a:rPr lang="en-US" dirty="0" err="1" smtClean="0">
              <a:solidFill>
                <a:schemeClr val="bg1"/>
              </a:solidFill>
            </a:rPr>
            <a:t>Consumo</a:t>
          </a:r>
          <a:r>
            <a:rPr lang="en-US" dirty="0" smtClean="0">
              <a:solidFill>
                <a:schemeClr val="bg1"/>
              </a:solidFill>
            </a:rPr>
            <a:t> </a:t>
          </a:r>
          <a:r>
            <a:rPr lang="en-US" dirty="0" err="1" smtClean="0">
              <a:solidFill>
                <a:schemeClr val="bg1"/>
              </a:solidFill>
            </a:rPr>
            <a:t>Geral</a:t>
          </a:r>
          <a:endParaRPr lang="en-US" dirty="0">
            <a:solidFill>
              <a:schemeClr val="bg1"/>
            </a:solidFill>
          </a:endParaRPr>
        </a:p>
      </dgm:t>
    </dgm:pt>
    <dgm:pt modelId="{A9CBEC1F-05D7-3E4B-90A5-1C06FCAE0334}" type="sibTrans" cxnId="{7C9C8EA4-8158-1746-A5DB-B4241577E0A1}">
      <dgm:prSet/>
      <dgm:spPr/>
      <dgm:t>
        <a:bodyPr/>
        <a:lstStyle/>
        <a:p>
          <a:endParaRPr lang="en-US"/>
        </a:p>
      </dgm:t>
    </dgm:pt>
    <dgm:pt modelId="{CFF69DA2-172F-274A-B14B-31ED25BF7ED5}" type="parTrans" cxnId="{7C9C8EA4-8158-1746-A5DB-B4241577E0A1}">
      <dgm:prSet/>
      <dgm:spPr/>
      <dgm:t>
        <a:bodyPr/>
        <a:lstStyle/>
        <a:p>
          <a:endParaRPr lang="en-US"/>
        </a:p>
      </dgm:t>
    </dgm:pt>
    <dgm:pt modelId="{E458AEAD-9CBD-A245-A2B7-2521666C0B99}">
      <dgm:prSet phldrT="[Text]"/>
      <dgm:spPr>
        <a:solidFill>
          <a:schemeClr val="tx2"/>
        </a:solidFill>
      </dgm:spPr>
      <dgm:t>
        <a:bodyPr/>
        <a:lstStyle/>
        <a:p>
          <a:r>
            <a:rPr lang="en-US" dirty="0" err="1" smtClean="0">
              <a:solidFill>
                <a:schemeClr val="bg1"/>
              </a:solidFill>
            </a:rPr>
            <a:t>Consumo</a:t>
          </a:r>
          <a:r>
            <a:rPr lang="en-US" dirty="0" smtClean="0">
              <a:solidFill>
                <a:schemeClr val="bg1"/>
              </a:solidFill>
            </a:rPr>
            <a:t> </a:t>
          </a:r>
          <a:r>
            <a:rPr lang="en-US" dirty="0" err="1" smtClean="0">
              <a:solidFill>
                <a:schemeClr val="bg1"/>
              </a:solidFill>
            </a:rPr>
            <a:t>Produ</a:t>
          </a:r>
          <a:r>
            <a:rPr lang="en-US" dirty="0" err="1" smtClean="0">
              <a:solidFill>
                <a:schemeClr val="bg1"/>
              </a:solidFill>
            </a:rPr>
            <a:t>ção</a:t>
          </a:r>
          <a:endParaRPr lang="en-US" dirty="0">
            <a:solidFill>
              <a:schemeClr val="bg1"/>
            </a:solidFill>
          </a:endParaRPr>
        </a:p>
      </dgm:t>
    </dgm:pt>
    <dgm:pt modelId="{FD565921-A841-684F-B7F8-A74B4F2EFB03}" type="parTrans" cxnId="{0FFDFD37-2A7A-CA49-8456-1B85DF42423F}">
      <dgm:prSet/>
      <dgm:spPr/>
      <dgm:t>
        <a:bodyPr/>
        <a:lstStyle/>
        <a:p>
          <a:endParaRPr lang="en-US"/>
        </a:p>
      </dgm:t>
    </dgm:pt>
    <dgm:pt modelId="{04E7271A-F31B-2B43-BC25-8329D418F4F1}" type="sibTrans" cxnId="{0FFDFD37-2A7A-CA49-8456-1B85DF42423F}">
      <dgm:prSet/>
      <dgm:spPr/>
      <dgm:t>
        <a:bodyPr/>
        <a:lstStyle/>
        <a:p>
          <a:endParaRPr lang="en-US"/>
        </a:p>
      </dgm:t>
    </dgm:pt>
    <dgm:pt modelId="{8FD0024A-E0DE-3045-BBE2-616E1BB71497}" type="pres">
      <dgm:prSet presAssocID="{0FC60E77-5E21-F748-B1D7-6B947F4D1533}" presName="mainComposite" presStyleCnt="0">
        <dgm:presLayoutVars>
          <dgm:chPref val="1"/>
          <dgm:dir/>
          <dgm:animOne val="branch"/>
          <dgm:animLvl val="lvl"/>
          <dgm:resizeHandles val="exact"/>
        </dgm:presLayoutVars>
      </dgm:prSet>
      <dgm:spPr/>
      <dgm:t>
        <a:bodyPr/>
        <a:lstStyle/>
        <a:p>
          <a:endParaRPr lang="en-US"/>
        </a:p>
      </dgm:t>
    </dgm:pt>
    <dgm:pt modelId="{9AE3EF76-A8F2-2D43-9218-6B82979C35B9}" type="pres">
      <dgm:prSet presAssocID="{0FC60E77-5E21-F748-B1D7-6B947F4D1533}" presName="hierFlow" presStyleCnt="0"/>
      <dgm:spPr/>
    </dgm:pt>
    <dgm:pt modelId="{147BF7A0-DD2C-6345-82F7-E861FAD78C6F}" type="pres">
      <dgm:prSet presAssocID="{0FC60E77-5E21-F748-B1D7-6B947F4D1533}" presName="hierChild1" presStyleCnt="0">
        <dgm:presLayoutVars>
          <dgm:chPref val="1"/>
          <dgm:animOne val="branch"/>
          <dgm:animLvl val="lvl"/>
        </dgm:presLayoutVars>
      </dgm:prSet>
      <dgm:spPr/>
    </dgm:pt>
    <dgm:pt modelId="{54A159DA-5C43-0243-8B62-B9C3A7D4C882}" type="pres">
      <dgm:prSet presAssocID="{A5A80708-3C94-794E-898F-143E092AE44B}" presName="Name14" presStyleCnt="0"/>
      <dgm:spPr/>
    </dgm:pt>
    <dgm:pt modelId="{22586B0C-53FE-C247-9BD0-6892D0B80D4F}" type="pres">
      <dgm:prSet presAssocID="{A5A80708-3C94-794E-898F-143E092AE44B}" presName="level1Shape" presStyleLbl="node0" presStyleIdx="0" presStyleCnt="1">
        <dgm:presLayoutVars>
          <dgm:chPref val="3"/>
        </dgm:presLayoutVars>
      </dgm:prSet>
      <dgm:spPr/>
      <dgm:t>
        <a:bodyPr/>
        <a:lstStyle/>
        <a:p>
          <a:endParaRPr lang="en-US"/>
        </a:p>
      </dgm:t>
    </dgm:pt>
    <dgm:pt modelId="{F43176A3-BE45-124A-A174-31A6A5133039}" type="pres">
      <dgm:prSet presAssocID="{A5A80708-3C94-794E-898F-143E092AE44B}" presName="hierChild2" presStyleCnt="0"/>
      <dgm:spPr/>
    </dgm:pt>
    <dgm:pt modelId="{A47C4B9F-2440-1A4D-B2D5-FEAD9804AADB}" type="pres">
      <dgm:prSet presAssocID="{FD565921-A841-684F-B7F8-A74B4F2EFB03}" presName="Name19" presStyleLbl="parChTrans1D2" presStyleIdx="0" presStyleCnt="2"/>
      <dgm:spPr/>
      <dgm:t>
        <a:bodyPr/>
        <a:lstStyle/>
        <a:p>
          <a:endParaRPr lang="en-US"/>
        </a:p>
      </dgm:t>
    </dgm:pt>
    <dgm:pt modelId="{E92779CC-5039-EE4F-913A-C44B20344B15}" type="pres">
      <dgm:prSet presAssocID="{E458AEAD-9CBD-A245-A2B7-2521666C0B99}" presName="Name21" presStyleCnt="0"/>
      <dgm:spPr/>
    </dgm:pt>
    <dgm:pt modelId="{E830AD18-0FDC-3A4D-92A0-41D2B7173624}" type="pres">
      <dgm:prSet presAssocID="{E458AEAD-9CBD-A245-A2B7-2521666C0B99}" presName="level2Shape" presStyleLbl="node2" presStyleIdx="0" presStyleCnt="2"/>
      <dgm:spPr/>
      <dgm:t>
        <a:bodyPr/>
        <a:lstStyle/>
        <a:p>
          <a:endParaRPr lang="en-US"/>
        </a:p>
      </dgm:t>
    </dgm:pt>
    <dgm:pt modelId="{4752A089-ADB7-3B44-8B4F-6006A0239B5C}" type="pres">
      <dgm:prSet presAssocID="{E458AEAD-9CBD-A245-A2B7-2521666C0B99}" presName="hierChild3" presStyleCnt="0"/>
      <dgm:spPr/>
    </dgm:pt>
    <dgm:pt modelId="{84017446-5515-2747-88FF-653C8AA07299}" type="pres">
      <dgm:prSet presAssocID="{5EE2393E-30A0-4548-9D42-08131181DC57}" presName="Name19" presStyleLbl="parChTrans1D3" presStyleIdx="0" presStyleCnt="2"/>
      <dgm:spPr/>
      <dgm:t>
        <a:bodyPr/>
        <a:lstStyle/>
        <a:p>
          <a:endParaRPr lang="en-US"/>
        </a:p>
      </dgm:t>
    </dgm:pt>
    <dgm:pt modelId="{F6A173D0-11A7-044D-ABB5-9FFFE87B706F}" type="pres">
      <dgm:prSet presAssocID="{02F4CF1D-D99C-224F-801D-2A39FD869E32}" presName="Name21" presStyleCnt="0"/>
      <dgm:spPr/>
    </dgm:pt>
    <dgm:pt modelId="{CA812E8A-91C5-964D-BAE7-24A9CB30E198}" type="pres">
      <dgm:prSet presAssocID="{02F4CF1D-D99C-224F-801D-2A39FD869E32}" presName="level2Shape" presStyleLbl="node3" presStyleIdx="0" presStyleCnt="2"/>
      <dgm:spPr/>
      <dgm:t>
        <a:bodyPr/>
        <a:lstStyle/>
        <a:p>
          <a:endParaRPr lang="en-US"/>
        </a:p>
      </dgm:t>
    </dgm:pt>
    <dgm:pt modelId="{1E9161CE-C9EB-D846-9BDF-0611C56FF66E}" type="pres">
      <dgm:prSet presAssocID="{02F4CF1D-D99C-224F-801D-2A39FD869E32}" presName="hierChild3" presStyleCnt="0"/>
      <dgm:spPr/>
    </dgm:pt>
    <dgm:pt modelId="{A465DF7C-A8C8-CF46-8D39-6FCF8500807D}" type="pres">
      <dgm:prSet presAssocID="{1C4B7C1C-D02F-0743-924A-66382B6BF328}" presName="Name19" presStyleLbl="parChTrans1D3" presStyleIdx="1" presStyleCnt="2"/>
      <dgm:spPr/>
      <dgm:t>
        <a:bodyPr/>
        <a:lstStyle/>
        <a:p>
          <a:endParaRPr lang="en-US"/>
        </a:p>
      </dgm:t>
    </dgm:pt>
    <dgm:pt modelId="{47C776F2-B5AD-E74F-9C02-F2C5DA77963C}" type="pres">
      <dgm:prSet presAssocID="{B122AA24-B60D-B84E-AE02-E5D78642EB99}" presName="Name21" presStyleCnt="0"/>
      <dgm:spPr/>
    </dgm:pt>
    <dgm:pt modelId="{4543CD3B-77F2-1940-97B1-41AE741900E7}" type="pres">
      <dgm:prSet presAssocID="{B122AA24-B60D-B84E-AE02-E5D78642EB99}" presName="level2Shape" presStyleLbl="node3" presStyleIdx="1" presStyleCnt="2"/>
      <dgm:spPr/>
      <dgm:t>
        <a:bodyPr/>
        <a:lstStyle/>
        <a:p>
          <a:endParaRPr lang="en-US"/>
        </a:p>
      </dgm:t>
    </dgm:pt>
    <dgm:pt modelId="{5F9578B9-5F07-C543-8FC7-FBDA57B45443}" type="pres">
      <dgm:prSet presAssocID="{B122AA24-B60D-B84E-AE02-E5D78642EB99}" presName="hierChild3" presStyleCnt="0"/>
      <dgm:spPr/>
    </dgm:pt>
    <dgm:pt modelId="{8811AE6A-A700-3F41-93F8-D92EFC3ADE07}" type="pres">
      <dgm:prSet presAssocID="{CFF69DA2-172F-274A-B14B-31ED25BF7ED5}" presName="Name19" presStyleLbl="parChTrans1D2" presStyleIdx="1" presStyleCnt="2"/>
      <dgm:spPr/>
      <dgm:t>
        <a:bodyPr/>
        <a:lstStyle/>
        <a:p>
          <a:endParaRPr lang="en-US"/>
        </a:p>
      </dgm:t>
    </dgm:pt>
    <dgm:pt modelId="{4DCFCA11-E82F-F946-A513-B59DC576347D}" type="pres">
      <dgm:prSet presAssocID="{5425EF38-69AD-224B-B80B-34814DCDFE6B}" presName="Name21" presStyleCnt="0"/>
      <dgm:spPr/>
    </dgm:pt>
    <dgm:pt modelId="{4C4462E7-2B0C-054C-9ABF-974D2537FF8F}" type="pres">
      <dgm:prSet presAssocID="{5425EF38-69AD-224B-B80B-34814DCDFE6B}" presName="level2Shape" presStyleLbl="node2" presStyleIdx="1" presStyleCnt="2"/>
      <dgm:spPr/>
      <dgm:t>
        <a:bodyPr/>
        <a:lstStyle/>
        <a:p>
          <a:endParaRPr lang="en-US"/>
        </a:p>
      </dgm:t>
    </dgm:pt>
    <dgm:pt modelId="{405F5A52-6BAC-AF43-84D8-57F0A566D09A}" type="pres">
      <dgm:prSet presAssocID="{5425EF38-69AD-224B-B80B-34814DCDFE6B}" presName="hierChild3" presStyleCnt="0"/>
      <dgm:spPr/>
    </dgm:pt>
    <dgm:pt modelId="{007BEB36-D4A4-3642-A9F5-289EB08E3A8B}" type="pres">
      <dgm:prSet presAssocID="{0FC60E77-5E21-F748-B1D7-6B947F4D1533}" presName="bgShapesFlow" presStyleCnt="0"/>
      <dgm:spPr/>
    </dgm:pt>
  </dgm:ptLst>
  <dgm:cxnLst>
    <dgm:cxn modelId="{B20E8839-1C0B-6E49-B628-E54E604A60E9}" type="presOf" srcId="{E458AEAD-9CBD-A245-A2B7-2521666C0B99}" destId="{E830AD18-0FDC-3A4D-92A0-41D2B7173624}" srcOrd="0" destOrd="0" presId="urn:microsoft.com/office/officeart/2005/8/layout/hierarchy6"/>
    <dgm:cxn modelId="{EEA2A1B5-3CF1-F945-84C8-737659734CF4}" type="presOf" srcId="{B122AA24-B60D-B84E-AE02-E5D78642EB99}" destId="{4543CD3B-77F2-1940-97B1-41AE741900E7}" srcOrd="0" destOrd="0" presId="urn:microsoft.com/office/officeart/2005/8/layout/hierarchy6"/>
    <dgm:cxn modelId="{46808849-F013-2A45-A921-9B866C2EBA3C}" srcId="{E458AEAD-9CBD-A245-A2B7-2521666C0B99}" destId="{B122AA24-B60D-B84E-AE02-E5D78642EB99}" srcOrd="1" destOrd="0" parTransId="{1C4B7C1C-D02F-0743-924A-66382B6BF328}" sibTransId="{ECA06255-6B9D-B240-9889-044C5AD4B4EE}"/>
    <dgm:cxn modelId="{9B099910-5A8F-E84E-B8F0-05CF215FC3D6}" type="presOf" srcId="{5EE2393E-30A0-4548-9D42-08131181DC57}" destId="{84017446-5515-2747-88FF-653C8AA07299}" srcOrd="0" destOrd="0" presId="urn:microsoft.com/office/officeart/2005/8/layout/hierarchy6"/>
    <dgm:cxn modelId="{368C84ED-D7D8-A948-BCBD-B4DD66BE5E8D}" type="presOf" srcId="{5425EF38-69AD-224B-B80B-34814DCDFE6B}" destId="{4C4462E7-2B0C-054C-9ABF-974D2537FF8F}" srcOrd="0" destOrd="0" presId="urn:microsoft.com/office/officeart/2005/8/layout/hierarchy6"/>
    <dgm:cxn modelId="{51017BC9-275F-5A4B-8E7D-FB1B21DA4583}" type="presOf" srcId="{02F4CF1D-D99C-224F-801D-2A39FD869E32}" destId="{CA812E8A-91C5-964D-BAE7-24A9CB30E198}" srcOrd="0" destOrd="0" presId="urn:microsoft.com/office/officeart/2005/8/layout/hierarchy6"/>
    <dgm:cxn modelId="{1974B3B2-A573-5249-B7BA-E79701ABA3E5}" srcId="{0FC60E77-5E21-F748-B1D7-6B947F4D1533}" destId="{A5A80708-3C94-794E-898F-143E092AE44B}" srcOrd="0" destOrd="0" parTransId="{B646B699-90F7-1143-8635-918DEB83D1B2}" sibTransId="{8D44752C-BF65-E046-ACA6-E81791AC9F62}"/>
    <dgm:cxn modelId="{D04050A6-FDFE-A14A-B50B-602FF1FD9243}" type="presOf" srcId="{CFF69DA2-172F-274A-B14B-31ED25BF7ED5}" destId="{8811AE6A-A700-3F41-93F8-D92EFC3ADE07}" srcOrd="0" destOrd="0" presId="urn:microsoft.com/office/officeart/2005/8/layout/hierarchy6"/>
    <dgm:cxn modelId="{0FFDFD37-2A7A-CA49-8456-1B85DF42423F}" srcId="{A5A80708-3C94-794E-898F-143E092AE44B}" destId="{E458AEAD-9CBD-A245-A2B7-2521666C0B99}" srcOrd="0" destOrd="0" parTransId="{FD565921-A841-684F-B7F8-A74B4F2EFB03}" sibTransId="{04E7271A-F31B-2B43-BC25-8329D418F4F1}"/>
    <dgm:cxn modelId="{032870BD-BB32-DA4A-88AE-9A1EB566BCB6}" type="presOf" srcId="{0FC60E77-5E21-F748-B1D7-6B947F4D1533}" destId="{8FD0024A-E0DE-3045-BBE2-616E1BB71497}" srcOrd="0" destOrd="0" presId="urn:microsoft.com/office/officeart/2005/8/layout/hierarchy6"/>
    <dgm:cxn modelId="{DD7C6DE5-1CE3-3B41-8D51-BF889E121A2D}" type="presOf" srcId="{1C4B7C1C-D02F-0743-924A-66382B6BF328}" destId="{A465DF7C-A8C8-CF46-8D39-6FCF8500807D}" srcOrd="0" destOrd="0" presId="urn:microsoft.com/office/officeart/2005/8/layout/hierarchy6"/>
    <dgm:cxn modelId="{1D3E171E-3063-E945-9253-B946E7E2B305}" type="presOf" srcId="{FD565921-A841-684F-B7F8-A74B4F2EFB03}" destId="{A47C4B9F-2440-1A4D-B2D5-FEAD9804AADB}" srcOrd="0" destOrd="0" presId="urn:microsoft.com/office/officeart/2005/8/layout/hierarchy6"/>
    <dgm:cxn modelId="{8AAD647D-3616-AA4C-8DAD-D93EA79F5911}" srcId="{E458AEAD-9CBD-A245-A2B7-2521666C0B99}" destId="{02F4CF1D-D99C-224F-801D-2A39FD869E32}" srcOrd="0" destOrd="0" parTransId="{5EE2393E-30A0-4548-9D42-08131181DC57}" sibTransId="{368B01EE-41FF-3E4C-8A4E-DF2F9A8F9CB3}"/>
    <dgm:cxn modelId="{104D8E75-DAFF-5C4C-8A3D-0346408147A5}" type="presOf" srcId="{A5A80708-3C94-794E-898F-143E092AE44B}" destId="{22586B0C-53FE-C247-9BD0-6892D0B80D4F}" srcOrd="0" destOrd="0" presId="urn:microsoft.com/office/officeart/2005/8/layout/hierarchy6"/>
    <dgm:cxn modelId="{7C9C8EA4-8158-1746-A5DB-B4241577E0A1}" srcId="{A5A80708-3C94-794E-898F-143E092AE44B}" destId="{5425EF38-69AD-224B-B80B-34814DCDFE6B}" srcOrd="1" destOrd="0" parTransId="{CFF69DA2-172F-274A-B14B-31ED25BF7ED5}" sibTransId="{A9CBEC1F-05D7-3E4B-90A5-1C06FCAE0334}"/>
    <dgm:cxn modelId="{99B62363-DFFE-B54A-ACA7-E93585F2BFCF}" type="presParOf" srcId="{8FD0024A-E0DE-3045-BBE2-616E1BB71497}" destId="{9AE3EF76-A8F2-2D43-9218-6B82979C35B9}" srcOrd="0" destOrd="0" presId="urn:microsoft.com/office/officeart/2005/8/layout/hierarchy6"/>
    <dgm:cxn modelId="{D0227E4F-4E01-804C-9898-FD4D9002DE54}" type="presParOf" srcId="{9AE3EF76-A8F2-2D43-9218-6B82979C35B9}" destId="{147BF7A0-DD2C-6345-82F7-E861FAD78C6F}" srcOrd="0" destOrd="0" presId="urn:microsoft.com/office/officeart/2005/8/layout/hierarchy6"/>
    <dgm:cxn modelId="{EA6EADFF-BD18-4B4B-8696-1F7DD8368ABA}" type="presParOf" srcId="{147BF7A0-DD2C-6345-82F7-E861FAD78C6F}" destId="{54A159DA-5C43-0243-8B62-B9C3A7D4C882}" srcOrd="0" destOrd="0" presId="urn:microsoft.com/office/officeart/2005/8/layout/hierarchy6"/>
    <dgm:cxn modelId="{BD169A89-896F-9141-AC64-74C67A454850}" type="presParOf" srcId="{54A159DA-5C43-0243-8B62-B9C3A7D4C882}" destId="{22586B0C-53FE-C247-9BD0-6892D0B80D4F}" srcOrd="0" destOrd="0" presId="urn:microsoft.com/office/officeart/2005/8/layout/hierarchy6"/>
    <dgm:cxn modelId="{072B7DB9-5DB6-2F4F-9E8A-66D84189CD54}" type="presParOf" srcId="{54A159DA-5C43-0243-8B62-B9C3A7D4C882}" destId="{F43176A3-BE45-124A-A174-31A6A5133039}" srcOrd="1" destOrd="0" presId="urn:microsoft.com/office/officeart/2005/8/layout/hierarchy6"/>
    <dgm:cxn modelId="{3BB4E541-3D42-7041-B337-D66BEEC46AB9}" type="presParOf" srcId="{F43176A3-BE45-124A-A174-31A6A5133039}" destId="{A47C4B9F-2440-1A4D-B2D5-FEAD9804AADB}" srcOrd="0" destOrd="0" presId="urn:microsoft.com/office/officeart/2005/8/layout/hierarchy6"/>
    <dgm:cxn modelId="{41BABE85-312F-4C4C-A1CF-F9AF0BF4B5EE}" type="presParOf" srcId="{F43176A3-BE45-124A-A174-31A6A5133039}" destId="{E92779CC-5039-EE4F-913A-C44B20344B15}" srcOrd="1" destOrd="0" presId="urn:microsoft.com/office/officeart/2005/8/layout/hierarchy6"/>
    <dgm:cxn modelId="{AE147D38-BE5E-6C4B-8FC5-2671F16DDC9F}" type="presParOf" srcId="{E92779CC-5039-EE4F-913A-C44B20344B15}" destId="{E830AD18-0FDC-3A4D-92A0-41D2B7173624}" srcOrd="0" destOrd="0" presId="urn:microsoft.com/office/officeart/2005/8/layout/hierarchy6"/>
    <dgm:cxn modelId="{92424945-007B-7F48-927B-A3E1BCE1FED8}" type="presParOf" srcId="{E92779CC-5039-EE4F-913A-C44B20344B15}" destId="{4752A089-ADB7-3B44-8B4F-6006A0239B5C}" srcOrd="1" destOrd="0" presId="urn:microsoft.com/office/officeart/2005/8/layout/hierarchy6"/>
    <dgm:cxn modelId="{C8529EA2-130F-324D-85B3-8732B40AE7B8}" type="presParOf" srcId="{4752A089-ADB7-3B44-8B4F-6006A0239B5C}" destId="{84017446-5515-2747-88FF-653C8AA07299}" srcOrd="0" destOrd="0" presId="urn:microsoft.com/office/officeart/2005/8/layout/hierarchy6"/>
    <dgm:cxn modelId="{84389310-4F1C-FB43-B02C-0F5B481AAE69}" type="presParOf" srcId="{4752A089-ADB7-3B44-8B4F-6006A0239B5C}" destId="{F6A173D0-11A7-044D-ABB5-9FFFE87B706F}" srcOrd="1" destOrd="0" presId="urn:microsoft.com/office/officeart/2005/8/layout/hierarchy6"/>
    <dgm:cxn modelId="{AE433049-E185-5F48-8822-17C71FA99113}" type="presParOf" srcId="{F6A173D0-11A7-044D-ABB5-9FFFE87B706F}" destId="{CA812E8A-91C5-964D-BAE7-24A9CB30E198}" srcOrd="0" destOrd="0" presId="urn:microsoft.com/office/officeart/2005/8/layout/hierarchy6"/>
    <dgm:cxn modelId="{BC4E78CB-1056-BC48-8E1D-B36772874B54}" type="presParOf" srcId="{F6A173D0-11A7-044D-ABB5-9FFFE87B706F}" destId="{1E9161CE-C9EB-D846-9BDF-0611C56FF66E}" srcOrd="1" destOrd="0" presId="urn:microsoft.com/office/officeart/2005/8/layout/hierarchy6"/>
    <dgm:cxn modelId="{9C67BD4D-8643-AB48-89AE-965D8CFFEB54}" type="presParOf" srcId="{4752A089-ADB7-3B44-8B4F-6006A0239B5C}" destId="{A465DF7C-A8C8-CF46-8D39-6FCF8500807D}" srcOrd="2" destOrd="0" presId="urn:microsoft.com/office/officeart/2005/8/layout/hierarchy6"/>
    <dgm:cxn modelId="{0905FEE0-F02F-214C-BFFA-0BB667B5AA68}" type="presParOf" srcId="{4752A089-ADB7-3B44-8B4F-6006A0239B5C}" destId="{47C776F2-B5AD-E74F-9C02-F2C5DA77963C}" srcOrd="3" destOrd="0" presId="urn:microsoft.com/office/officeart/2005/8/layout/hierarchy6"/>
    <dgm:cxn modelId="{6C290CC9-7F6E-D14E-A274-D3989D8D5E7C}" type="presParOf" srcId="{47C776F2-B5AD-E74F-9C02-F2C5DA77963C}" destId="{4543CD3B-77F2-1940-97B1-41AE741900E7}" srcOrd="0" destOrd="0" presId="urn:microsoft.com/office/officeart/2005/8/layout/hierarchy6"/>
    <dgm:cxn modelId="{E91389A8-CB61-5345-9877-C5B79E3E44D6}" type="presParOf" srcId="{47C776F2-B5AD-E74F-9C02-F2C5DA77963C}" destId="{5F9578B9-5F07-C543-8FC7-FBDA57B45443}" srcOrd="1" destOrd="0" presId="urn:microsoft.com/office/officeart/2005/8/layout/hierarchy6"/>
    <dgm:cxn modelId="{C09B2CB8-176D-074E-AA40-564FBA90C254}" type="presParOf" srcId="{F43176A3-BE45-124A-A174-31A6A5133039}" destId="{8811AE6A-A700-3F41-93F8-D92EFC3ADE07}" srcOrd="2" destOrd="0" presId="urn:microsoft.com/office/officeart/2005/8/layout/hierarchy6"/>
    <dgm:cxn modelId="{2A817AA6-338C-E947-BA4A-2317E82FDCCD}" type="presParOf" srcId="{F43176A3-BE45-124A-A174-31A6A5133039}" destId="{4DCFCA11-E82F-F946-A513-B59DC576347D}" srcOrd="3" destOrd="0" presId="urn:microsoft.com/office/officeart/2005/8/layout/hierarchy6"/>
    <dgm:cxn modelId="{1CDA0320-13BC-5B45-B9EE-5AA4258BB72A}" type="presParOf" srcId="{4DCFCA11-E82F-F946-A513-B59DC576347D}" destId="{4C4462E7-2B0C-054C-9ABF-974D2537FF8F}" srcOrd="0" destOrd="0" presId="urn:microsoft.com/office/officeart/2005/8/layout/hierarchy6"/>
    <dgm:cxn modelId="{19A3585B-9687-5B41-A850-7B747A000EC6}" type="presParOf" srcId="{4DCFCA11-E82F-F946-A513-B59DC576347D}" destId="{405F5A52-6BAC-AF43-84D8-57F0A566D09A}" srcOrd="1" destOrd="0" presId="urn:microsoft.com/office/officeart/2005/8/layout/hierarchy6"/>
    <dgm:cxn modelId="{BAD8E7F1-BF44-AB46-AEAA-DCE94B8280BC}" type="presParOf" srcId="{8FD0024A-E0DE-3045-BBE2-616E1BB71497}" destId="{007BEB36-D4A4-3642-A9F5-289EB08E3A8B}"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38A191-7C21-BC44-A9E8-95069DABD38F}"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CA4E1A3A-749A-414E-81E5-B525146DA629}">
      <dgm:prSet phldrT="[Text]"/>
      <dgm:spPr>
        <a:solidFill>
          <a:schemeClr val="tx1"/>
        </a:solidFill>
      </dgm:spPr>
      <dgm:t>
        <a:bodyPr/>
        <a:lstStyle/>
        <a:p>
          <a:r>
            <a:rPr lang="en-US" dirty="0" err="1" smtClean="0"/>
            <a:t>Gest</a:t>
          </a:r>
          <a:r>
            <a:rPr lang="en-US" dirty="0" err="1" smtClean="0"/>
            <a:t>ão</a:t>
          </a:r>
          <a:endParaRPr lang="en-US" dirty="0"/>
        </a:p>
      </dgm:t>
    </dgm:pt>
    <dgm:pt modelId="{98F98346-D667-1149-99F6-8BF7538355A5}" type="parTrans" cxnId="{EE755AA8-EBFF-FC4B-8FE4-51C6FC97F710}">
      <dgm:prSet/>
      <dgm:spPr/>
      <dgm:t>
        <a:bodyPr/>
        <a:lstStyle/>
        <a:p>
          <a:endParaRPr lang="en-US"/>
        </a:p>
      </dgm:t>
    </dgm:pt>
    <dgm:pt modelId="{45DFBB98-16D8-5547-B194-A78498AD6808}" type="sibTrans" cxnId="{EE755AA8-EBFF-FC4B-8FE4-51C6FC97F710}">
      <dgm:prSet/>
      <dgm:spPr/>
      <dgm:t>
        <a:bodyPr/>
        <a:lstStyle/>
        <a:p>
          <a:endParaRPr lang="en-US"/>
        </a:p>
      </dgm:t>
    </dgm:pt>
    <dgm:pt modelId="{EBBCA0B8-08A5-5747-9D3E-33531F04140D}">
      <dgm:prSet phldrT="[Text]"/>
      <dgm:spPr/>
      <dgm:t>
        <a:bodyPr/>
        <a:lstStyle/>
        <a:p>
          <a:r>
            <a:rPr lang="en-US" dirty="0" err="1" smtClean="0">
              <a:solidFill>
                <a:schemeClr val="tx2"/>
              </a:solidFill>
            </a:rPr>
            <a:t>Ilumina</a:t>
          </a:r>
          <a:r>
            <a:rPr lang="en-US" dirty="0" err="1" smtClean="0">
              <a:solidFill>
                <a:schemeClr val="tx2"/>
              </a:solidFill>
            </a:rPr>
            <a:t>ção</a:t>
          </a:r>
          <a:endParaRPr lang="en-US" dirty="0">
            <a:solidFill>
              <a:schemeClr val="tx2"/>
            </a:solidFill>
          </a:endParaRPr>
        </a:p>
      </dgm:t>
    </dgm:pt>
    <dgm:pt modelId="{8E6CF6F2-A99A-E34B-9E92-FE4F61D48206}" type="parTrans" cxnId="{0169A8F6-EED7-2949-A650-84D55004E118}">
      <dgm:prSet/>
      <dgm:spPr/>
      <dgm:t>
        <a:bodyPr/>
        <a:lstStyle/>
        <a:p>
          <a:endParaRPr lang="en-US"/>
        </a:p>
      </dgm:t>
    </dgm:pt>
    <dgm:pt modelId="{186930F2-D6F7-034F-82C8-B5F1A42583F9}" type="sibTrans" cxnId="{0169A8F6-EED7-2949-A650-84D55004E118}">
      <dgm:prSet/>
      <dgm:spPr/>
      <dgm:t>
        <a:bodyPr/>
        <a:lstStyle/>
        <a:p>
          <a:endParaRPr lang="en-US"/>
        </a:p>
      </dgm:t>
    </dgm:pt>
    <dgm:pt modelId="{A7D1FA9C-44DA-1141-BBED-59CA4C0E0E2B}">
      <dgm:prSet phldrT="[Text]"/>
      <dgm:spPr/>
      <dgm:t>
        <a:bodyPr/>
        <a:lstStyle/>
        <a:p>
          <a:r>
            <a:rPr lang="en-US" dirty="0" err="1" smtClean="0">
              <a:solidFill>
                <a:schemeClr val="tx2"/>
              </a:solidFill>
            </a:rPr>
            <a:t>Manuten</a:t>
          </a:r>
          <a:r>
            <a:rPr lang="en-US" dirty="0" err="1" smtClean="0">
              <a:solidFill>
                <a:schemeClr val="tx2"/>
              </a:solidFill>
            </a:rPr>
            <a:t>ção</a:t>
          </a:r>
          <a:endParaRPr lang="en-US" dirty="0">
            <a:solidFill>
              <a:schemeClr val="tx2"/>
            </a:solidFill>
          </a:endParaRPr>
        </a:p>
      </dgm:t>
    </dgm:pt>
    <dgm:pt modelId="{D1CE06EC-162D-544C-A236-45307D171ECF}" type="parTrans" cxnId="{61C372BE-8CF2-6D47-B1EB-14237704801B}">
      <dgm:prSet/>
      <dgm:spPr/>
      <dgm:t>
        <a:bodyPr/>
        <a:lstStyle/>
        <a:p>
          <a:endParaRPr lang="en-US"/>
        </a:p>
      </dgm:t>
    </dgm:pt>
    <dgm:pt modelId="{9E722651-195B-7443-A3D8-43A03417730F}" type="sibTrans" cxnId="{61C372BE-8CF2-6D47-B1EB-14237704801B}">
      <dgm:prSet/>
      <dgm:spPr/>
      <dgm:t>
        <a:bodyPr/>
        <a:lstStyle/>
        <a:p>
          <a:endParaRPr lang="en-US"/>
        </a:p>
      </dgm:t>
    </dgm:pt>
    <dgm:pt modelId="{D3964B49-CCBF-8A42-9821-5E7CB66E3107}">
      <dgm:prSet phldrT="[Text]"/>
      <dgm:spPr>
        <a:solidFill>
          <a:schemeClr val="tx1"/>
        </a:solidFill>
      </dgm:spPr>
      <dgm:t>
        <a:bodyPr/>
        <a:lstStyle/>
        <a:p>
          <a:r>
            <a:rPr lang="en-US" dirty="0" err="1" smtClean="0"/>
            <a:t>Processo</a:t>
          </a:r>
          <a:endParaRPr lang="en-US" dirty="0"/>
        </a:p>
      </dgm:t>
    </dgm:pt>
    <dgm:pt modelId="{02ADF53A-9898-0743-8646-3E6A3FADD4D5}" type="parTrans" cxnId="{1872DF96-6E32-9F4C-B752-FBF7936F5499}">
      <dgm:prSet/>
      <dgm:spPr/>
      <dgm:t>
        <a:bodyPr/>
        <a:lstStyle/>
        <a:p>
          <a:endParaRPr lang="en-US"/>
        </a:p>
      </dgm:t>
    </dgm:pt>
    <dgm:pt modelId="{6FCDCA79-6E46-444E-B0AD-148EBF3CAD82}" type="sibTrans" cxnId="{1872DF96-6E32-9F4C-B752-FBF7936F5499}">
      <dgm:prSet/>
      <dgm:spPr/>
      <dgm:t>
        <a:bodyPr/>
        <a:lstStyle/>
        <a:p>
          <a:endParaRPr lang="en-US"/>
        </a:p>
      </dgm:t>
    </dgm:pt>
    <dgm:pt modelId="{18F660CC-B176-2845-BB59-929CE3646325}">
      <dgm:prSet phldrT="[Text]"/>
      <dgm:spPr/>
      <dgm:t>
        <a:bodyPr/>
        <a:lstStyle/>
        <a:p>
          <a:r>
            <a:rPr lang="en-US" dirty="0" err="1" smtClean="0">
              <a:solidFill>
                <a:srgbClr val="1F497D"/>
              </a:solidFill>
            </a:rPr>
            <a:t>Desperd</a:t>
          </a:r>
          <a:r>
            <a:rPr lang="en-US" dirty="0" err="1" smtClean="0">
              <a:solidFill>
                <a:srgbClr val="1F497D"/>
              </a:solidFill>
            </a:rPr>
            <a:t>ício</a:t>
          </a:r>
          <a:endParaRPr lang="en-US" dirty="0">
            <a:solidFill>
              <a:srgbClr val="1F497D"/>
            </a:solidFill>
          </a:endParaRPr>
        </a:p>
      </dgm:t>
    </dgm:pt>
    <dgm:pt modelId="{C8BFD432-B062-F041-AFE5-C92C89AFEF70}" type="parTrans" cxnId="{D4DF2CDE-B6E8-A04E-B5C9-380D64C89083}">
      <dgm:prSet/>
      <dgm:spPr/>
      <dgm:t>
        <a:bodyPr/>
        <a:lstStyle/>
        <a:p>
          <a:endParaRPr lang="en-US"/>
        </a:p>
      </dgm:t>
    </dgm:pt>
    <dgm:pt modelId="{A22B4A18-56E0-774B-A476-5ED328A08607}" type="sibTrans" cxnId="{D4DF2CDE-B6E8-A04E-B5C9-380D64C89083}">
      <dgm:prSet/>
      <dgm:spPr/>
      <dgm:t>
        <a:bodyPr/>
        <a:lstStyle/>
        <a:p>
          <a:endParaRPr lang="en-US"/>
        </a:p>
      </dgm:t>
    </dgm:pt>
    <dgm:pt modelId="{090D75FE-A24D-5149-933A-A59AB5AB0EE7}">
      <dgm:prSet phldrT="[Text]"/>
      <dgm:spPr>
        <a:solidFill>
          <a:schemeClr val="tx1"/>
        </a:solidFill>
      </dgm:spPr>
      <dgm:t>
        <a:bodyPr/>
        <a:lstStyle/>
        <a:p>
          <a:r>
            <a:rPr lang="en-US" dirty="0" err="1" smtClean="0"/>
            <a:t>Equipamentos</a:t>
          </a:r>
          <a:endParaRPr lang="en-US" dirty="0"/>
        </a:p>
      </dgm:t>
    </dgm:pt>
    <dgm:pt modelId="{4876AB5F-BC2B-174F-B514-01BA0221D509}" type="parTrans" cxnId="{7A56FDD9-C0CC-8F40-85CA-6A108AF6865B}">
      <dgm:prSet/>
      <dgm:spPr/>
      <dgm:t>
        <a:bodyPr/>
        <a:lstStyle/>
        <a:p>
          <a:endParaRPr lang="en-US"/>
        </a:p>
      </dgm:t>
    </dgm:pt>
    <dgm:pt modelId="{3DA09EB6-9EE2-624F-9AD8-F35502FD9939}" type="sibTrans" cxnId="{7A56FDD9-C0CC-8F40-85CA-6A108AF6865B}">
      <dgm:prSet/>
      <dgm:spPr/>
      <dgm:t>
        <a:bodyPr/>
        <a:lstStyle/>
        <a:p>
          <a:endParaRPr lang="en-US"/>
        </a:p>
      </dgm:t>
    </dgm:pt>
    <dgm:pt modelId="{4D28B613-3C77-AA4E-B0CE-C1A4D3EAC40C}">
      <dgm:prSet phldrT="[Text]"/>
      <dgm:spPr/>
      <dgm:t>
        <a:bodyPr/>
        <a:lstStyle/>
        <a:p>
          <a:r>
            <a:rPr lang="en-US" dirty="0" err="1" smtClean="0">
              <a:solidFill>
                <a:srgbClr val="1F497D"/>
              </a:solidFill>
            </a:rPr>
            <a:t>Qualidade</a:t>
          </a:r>
          <a:endParaRPr lang="en-US" dirty="0">
            <a:solidFill>
              <a:srgbClr val="1F497D"/>
            </a:solidFill>
          </a:endParaRPr>
        </a:p>
      </dgm:t>
    </dgm:pt>
    <dgm:pt modelId="{6C9EC047-F764-AB45-A6DA-F614AC96E39C}" type="parTrans" cxnId="{90C20CA9-4B0C-0C4A-9A81-C51E4E452F4B}">
      <dgm:prSet/>
      <dgm:spPr/>
      <dgm:t>
        <a:bodyPr/>
        <a:lstStyle/>
        <a:p>
          <a:endParaRPr lang="en-US"/>
        </a:p>
      </dgm:t>
    </dgm:pt>
    <dgm:pt modelId="{DC95744B-84AF-7241-8F41-AB9764A0418E}" type="sibTrans" cxnId="{90C20CA9-4B0C-0C4A-9A81-C51E4E452F4B}">
      <dgm:prSet/>
      <dgm:spPr/>
      <dgm:t>
        <a:bodyPr/>
        <a:lstStyle/>
        <a:p>
          <a:endParaRPr lang="en-US"/>
        </a:p>
      </dgm:t>
    </dgm:pt>
    <dgm:pt modelId="{713B0A08-137C-5C49-9CC8-464C0C80B0CE}">
      <dgm:prSet phldrT="[Text]"/>
      <dgm:spPr/>
      <dgm:t>
        <a:bodyPr/>
        <a:lstStyle/>
        <a:p>
          <a:endParaRPr lang="en-US" dirty="0">
            <a:solidFill>
              <a:schemeClr val="tx2"/>
            </a:solidFill>
          </a:endParaRPr>
        </a:p>
      </dgm:t>
    </dgm:pt>
    <dgm:pt modelId="{2F53136B-F77A-CD42-AFA0-CE3F35AFBE17}" type="parTrans" cxnId="{94BC43E2-26F6-BC4F-97E5-3E6001E857D4}">
      <dgm:prSet/>
      <dgm:spPr/>
      <dgm:t>
        <a:bodyPr/>
        <a:lstStyle/>
        <a:p>
          <a:endParaRPr lang="en-US"/>
        </a:p>
      </dgm:t>
    </dgm:pt>
    <dgm:pt modelId="{32B0DE82-D582-E648-9396-FEC63F781DE8}" type="sibTrans" cxnId="{94BC43E2-26F6-BC4F-97E5-3E6001E857D4}">
      <dgm:prSet/>
      <dgm:spPr/>
      <dgm:t>
        <a:bodyPr/>
        <a:lstStyle/>
        <a:p>
          <a:endParaRPr lang="en-US"/>
        </a:p>
      </dgm:t>
    </dgm:pt>
    <dgm:pt modelId="{1A1FDC6A-66ED-5446-95EE-3B7140D3EC41}">
      <dgm:prSet phldrT="[Text]"/>
      <dgm:spPr/>
      <dgm:t>
        <a:bodyPr/>
        <a:lstStyle/>
        <a:p>
          <a:r>
            <a:rPr lang="en-US" dirty="0" err="1" smtClean="0">
              <a:solidFill>
                <a:schemeClr val="tx2"/>
              </a:solidFill>
            </a:rPr>
            <a:t>Ociosidade</a:t>
          </a:r>
          <a:endParaRPr lang="en-US" dirty="0">
            <a:solidFill>
              <a:schemeClr val="tx2"/>
            </a:solidFill>
          </a:endParaRPr>
        </a:p>
      </dgm:t>
    </dgm:pt>
    <dgm:pt modelId="{C171BE40-6F85-A447-A162-7DEC2A3D082E}" type="parTrans" cxnId="{6AE1E3F1-5275-904B-98FE-F14EE290C24B}">
      <dgm:prSet/>
      <dgm:spPr/>
      <dgm:t>
        <a:bodyPr/>
        <a:lstStyle/>
        <a:p>
          <a:endParaRPr lang="en-US"/>
        </a:p>
      </dgm:t>
    </dgm:pt>
    <dgm:pt modelId="{C14C9A6B-2ACF-F84D-9714-36ADEAA2A704}" type="sibTrans" cxnId="{6AE1E3F1-5275-904B-98FE-F14EE290C24B}">
      <dgm:prSet/>
      <dgm:spPr/>
      <dgm:t>
        <a:bodyPr/>
        <a:lstStyle/>
        <a:p>
          <a:endParaRPr lang="en-US"/>
        </a:p>
      </dgm:t>
    </dgm:pt>
    <dgm:pt modelId="{9A0E6A96-AAED-1B4E-9341-ECCBEFF0389F}">
      <dgm:prSet phldrT="[Text]"/>
      <dgm:spPr/>
      <dgm:t>
        <a:bodyPr/>
        <a:lstStyle/>
        <a:p>
          <a:r>
            <a:rPr lang="en-US" dirty="0" err="1" smtClean="0">
              <a:solidFill>
                <a:srgbClr val="1F497D"/>
              </a:solidFill>
            </a:rPr>
            <a:t>Perdas</a:t>
          </a:r>
          <a:endParaRPr lang="en-US" dirty="0">
            <a:solidFill>
              <a:srgbClr val="1F497D"/>
            </a:solidFill>
          </a:endParaRPr>
        </a:p>
      </dgm:t>
    </dgm:pt>
    <dgm:pt modelId="{522D6D7C-3C17-8043-B88D-6D55D12046CE}" type="parTrans" cxnId="{210F4A77-9ADC-CC44-889A-EA6D9BBD8109}">
      <dgm:prSet/>
      <dgm:spPr/>
      <dgm:t>
        <a:bodyPr/>
        <a:lstStyle/>
        <a:p>
          <a:endParaRPr lang="en-US"/>
        </a:p>
      </dgm:t>
    </dgm:pt>
    <dgm:pt modelId="{6F5513FD-63A4-864F-8BCD-2E07C2588DA2}" type="sibTrans" cxnId="{210F4A77-9ADC-CC44-889A-EA6D9BBD8109}">
      <dgm:prSet/>
      <dgm:spPr/>
      <dgm:t>
        <a:bodyPr/>
        <a:lstStyle/>
        <a:p>
          <a:endParaRPr lang="en-US"/>
        </a:p>
      </dgm:t>
    </dgm:pt>
    <dgm:pt modelId="{C6CB36BF-EA2F-7740-B821-AA2002797A94}">
      <dgm:prSet phldrT="[Text]"/>
      <dgm:spPr/>
      <dgm:t>
        <a:bodyPr/>
        <a:lstStyle/>
        <a:p>
          <a:r>
            <a:rPr lang="en-US" dirty="0" err="1" smtClean="0">
              <a:solidFill>
                <a:schemeClr val="tx2"/>
              </a:solidFill>
            </a:rPr>
            <a:t>Fuga</a:t>
          </a:r>
          <a:endParaRPr lang="en-US" dirty="0">
            <a:solidFill>
              <a:schemeClr val="tx2"/>
            </a:solidFill>
          </a:endParaRPr>
        </a:p>
      </dgm:t>
    </dgm:pt>
    <dgm:pt modelId="{31C633C5-D345-7B49-A4D2-22C0B1C43B59}" type="parTrans" cxnId="{5A3C05D5-7C0A-594F-975C-4086299E106C}">
      <dgm:prSet/>
      <dgm:spPr/>
      <dgm:t>
        <a:bodyPr/>
        <a:lstStyle/>
        <a:p>
          <a:endParaRPr lang="en-US"/>
        </a:p>
      </dgm:t>
    </dgm:pt>
    <dgm:pt modelId="{3252142E-DB59-EE45-871C-A87B834C25CB}" type="sibTrans" cxnId="{5A3C05D5-7C0A-594F-975C-4086299E106C}">
      <dgm:prSet/>
      <dgm:spPr/>
      <dgm:t>
        <a:bodyPr/>
        <a:lstStyle/>
        <a:p>
          <a:endParaRPr lang="en-US"/>
        </a:p>
      </dgm:t>
    </dgm:pt>
    <dgm:pt modelId="{CF141F79-FFFA-DE43-BE77-47B547F82163}">
      <dgm:prSet phldrT="[Text]"/>
      <dgm:spPr/>
      <dgm:t>
        <a:bodyPr/>
        <a:lstStyle/>
        <a:p>
          <a:r>
            <a:rPr lang="en-US" dirty="0" err="1" smtClean="0">
              <a:solidFill>
                <a:srgbClr val="1F497D"/>
              </a:solidFill>
            </a:rPr>
            <a:t>Rendimento</a:t>
          </a:r>
          <a:endParaRPr lang="en-US" dirty="0">
            <a:solidFill>
              <a:srgbClr val="1F497D"/>
            </a:solidFill>
          </a:endParaRPr>
        </a:p>
      </dgm:t>
    </dgm:pt>
    <dgm:pt modelId="{70F477E5-B090-8249-95AC-845BC1DE3321}" type="parTrans" cxnId="{C99292A0-E044-384F-94F4-1D1A5F21B661}">
      <dgm:prSet/>
      <dgm:spPr/>
      <dgm:t>
        <a:bodyPr/>
        <a:lstStyle/>
        <a:p>
          <a:endParaRPr lang="en-US"/>
        </a:p>
      </dgm:t>
    </dgm:pt>
    <dgm:pt modelId="{B836B4DC-C9A5-4743-8DEE-5C5B3B4F6443}" type="sibTrans" cxnId="{C99292A0-E044-384F-94F4-1D1A5F21B661}">
      <dgm:prSet/>
      <dgm:spPr/>
      <dgm:t>
        <a:bodyPr/>
        <a:lstStyle/>
        <a:p>
          <a:endParaRPr lang="en-US"/>
        </a:p>
      </dgm:t>
    </dgm:pt>
    <dgm:pt modelId="{64873F15-5AC3-4642-B1B3-222F5FB41E90}" type="pres">
      <dgm:prSet presAssocID="{CB38A191-7C21-BC44-A9E8-95069DABD38F}" presName="Name0" presStyleCnt="0">
        <dgm:presLayoutVars>
          <dgm:dir/>
          <dgm:animLvl val="lvl"/>
          <dgm:resizeHandles val="exact"/>
        </dgm:presLayoutVars>
      </dgm:prSet>
      <dgm:spPr/>
      <dgm:t>
        <a:bodyPr/>
        <a:lstStyle/>
        <a:p>
          <a:endParaRPr lang="en-US"/>
        </a:p>
      </dgm:t>
    </dgm:pt>
    <dgm:pt modelId="{419F8C84-8D54-0E4F-83B7-1743E4B5E532}" type="pres">
      <dgm:prSet presAssocID="{CA4E1A3A-749A-414E-81E5-B525146DA629}" presName="composite" presStyleCnt="0"/>
      <dgm:spPr/>
    </dgm:pt>
    <dgm:pt modelId="{B39C582C-6716-FC46-B7F3-55F70C957AE8}" type="pres">
      <dgm:prSet presAssocID="{CA4E1A3A-749A-414E-81E5-B525146DA629}" presName="parTx" presStyleLbl="alignNode1" presStyleIdx="0" presStyleCnt="3">
        <dgm:presLayoutVars>
          <dgm:chMax val="0"/>
          <dgm:chPref val="0"/>
          <dgm:bulletEnabled val="1"/>
        </dgm:presLayoutVars>
      </dgm:prSet>
      <dgm:spPr/>
      <dgm:t>
        <a:bodyPr/>
        <a:lstStyle/>
        <a:p>
          <a:endParaRPr lang="en-US"/>
        </a:p>
      </dgm:t>
    </dgm:pt>
    <dgm:pt modelId="{A2D9BA65-7AE3-D24E-82D9-298BE932FC3F}" type="pres">
      <dgm:prSet presAssocID="{CA4E1A3A-749A-414E-81E5-B525146DA629}" presName="desTx" presStyleLbl="alignAccFollowNode1" presStyleIdx="0" presStyleCnt="3">
        <dgm:presLayoutVars>
          <dgm:bulletEnabled val="1"/>
        </dgm:presLayoutVars>
      </dgm:prSet>
      <dgm:spPr/>
      <dgm:t>
        <a:bodyPr/>
        <a:lstStyle/>
        <a:p>
          <a:endParaRPr lang="en-US"/>
        </a:p>
      </dgm:t>
    </dgm:pt>
    <dgm:pt modelId="{2C0C00B4-2F81-6D45-BD44-169C96C5674C}" type="pres">
      <dgm:prSet presAssocID="{45DFBB98-16D8-5547-B194-A78498AD6808}" presName="space" presStyleCnt="0"/>
      <dgm:spPr/>
    </dgm:pt>
    <dgm:pt modelId="{544EC587-D444-3140-8FDD-76E36356DBFA}" type="pres">
      <dgm:prSet presAssocID="{D3964B49-CCBF-8A42-9821-5E7CB66E3107}" presName="composite" presStyleCnt="0"/>
      <dgm:spPr/>
    </dgm:pt>
    <dgm:pt modelId="{DC9E2AB2-F7EC-5A4D-9526-265449585ABB}" type="pres">
      <dgm:prSet presAssocID="{D3964B49-CCBF-8A42-9821-5E7CB66E3107}" presName="parTx" presStyleLbl="alignNode1" presStyleIdx="1" presStyleCnt="3">
        <dgm:presLayoutVars>
          <dgm:chMax val="0"/>
          <dgm:chPref val="0"/>
          <dgm:bulletEnabled val="1"/>
        </dgm:presLayoutVars>
      </dgm:prSet>
      <dgm:spPr/>
      <dgm:t>
        <a:bodyPr/>
        <a:lstStyle/>
        <a:p>
          <a:endParaRPr lang="en-US"/>
        </a:p>
      </dgm:t>
    </dgm:pt>
    <dgm:pt modelId="{F6385D30-5BF1-B14A-947F-D58FAA209274}" type="pres">
      <dgm:prSet presAssocID="{D3964B49-CCBF-8A42-9821-5E7CB66E3107}" presName="desTx" presStyleLbl="alignAccFollowNode1" presStyleIdx="1" presStyleCnt="3">
        <dgm:presLayoutVars>
          <dgm:bulletEnabled val="1"/>
        </dgm:presLayoutVars>
      </dgm:prSet>
      <dgm:spPr/>
      <dgm:t>
        <a:bodyPr/>
        <a:lstStyle/>
        <a:p>
          <a:endParaRPr lang="en-US"/>
        </a:p>
      </dgm:t>
    </dgm:pt>
    <dgm:pt modelId="{D54BCAB7-3C32-8F4D-BCE7-DBE43EFDEAFB}" type="pres">
      <dgm:prSet presAssocID="{6FCDCA79-6E46-444E-B0AD-148EBF3CAD82}" presName="space" presStyleCnt="0"/>
      <dgm:spPr/>
    </dgm:pt>
    <dgm:pt modelId="{48FB0C8F-7B2C-3649-9975-4E8936208A9D}" type="pres">
      <dgm:prSet presAssocID="{090D75FE-A24D-5149-933A-A59AB5AB0EE7}" presName="composite" presStyleCnt="0"/>
      <dgm:spPr/>
    </dgm:pt>
    <dgm:pt modelId="{5AC27C40-EB7C-1140-9923-7AAE17D7B309}" type="pres">
      <dgm:prSet presAssocID="{090D75FE-A24D-5149-933A-A59AB5AB0EE7}" presName="parTx" presStyleLbl="alignNode1" presStyleIdx="2" presStyleCnt="3">
        <dgm:presLayoutVars>
          <dgm:chMax val="0"/>
          <dgm:chPref val="0"/>
          <dgm:bulletEnabled val="1"/>
        </dgm:presLayoutVars>
      </dgm:prSet>
      <dgm:spPr/>
      <dgm:t>
        <a:bodyPr/>
        <a:lstStyle/>
        <a:p>
          <a:endParaRPr lang="en-US"/>
        </a:p>
      </dgm:t>
    </dgm:pt>
    <dgm:pt modelId="{CDB095FF-EB1E-3945-814E-E1A50FD2FF7A}" type="pres">
      <dgm:prSet presAssocID="{090D75FE-A24D-5149-933A-A59AB5AB0EE7}" presName="desTx" presStyleLbl="alignAccFollowNode1" presStyleIdx="2" presStyleCnt="3">
        <dgm:presLayoutVars>
          <dgm:bulletEnabled val="1"/>
        </dgm:presLayoutVars>
      </dgm:prSet>
      <dgm:spPr/>
      <dgm:t>
        <a:bodyPr/>
        <a:lstStyle/>
        <a:p>
          <a:endParaRPr lang="en-US"/>
        </a:p>
      </dgm:t>
    </dgm:pt>
  </dgm:ptLst>
  <dgm:cxnLst>
    <dgm:cxn modelId="{B70CCDC0-23EF-A74F-B09C-CC609C807DE2}" type="presOf" srcId="{4D28B613-3C77-AA4E-B0CE-C1A4D3EAC40C}" destId="{CDB095FF-EB1E-3945-814E-E1A50FD2FF7A}" srcOrd="0" destOrd="0" presId="urn:microsoft.com/office/officeart/2005/8/layout/hList1"/>
    <dgm:cxn modelId="{F4C86FD8-FFDF-7D48-A57D-9D7D460D59DE}" type="presOf" srcId="{1A1FDC6A-66ED-5446-95EE-3B7140D3EC41}" destId="{A2D9BA65-7AE3-D24E-82D9-298BE932FC3F}" srcOrd="0" destOrd="2" presId="urn:microsoft.com/office/officeart/2005/8/layout/hList1"/>
    <dgm:cxn modelId="{94BC43E2-26F6-BC4F-97E5-3E6001E857D4}" srcId="{CA4E1A3A-749A-414E-81E5-B525146DA629}" destId="{713B0A08-137C-5C49-9CC8-464C0C80B0CE}" srcOrd="4" destOrd="0" parTransId="{2F53136B-F77A-CD42-AFA0-CE3F35AFBE17}" sibTransId="{32B0DE82-D582-E648-9396-FEC63F781DE8}"/>
    <dgm:cxn modelId="{C99292A0-E044-384F-94F4-1D1A5F21B661}" srcId="{090D75FE-A24D-5149-933A-A59AB5AB0EE7}" destId="{CF141F79-FFFA-DE43-BE77-47B547F82163}" srcOrd="1" destOrd="0" parTransId="{70F477E5-B090-8249-95AC-845BC1DE3321}" sibTransId="{B836B4DC-C9A5-4743-8DEE-5C5B3B4F6443}"/>
    <dgm:cxn modelId="{61C372BE-8CF2-6D47-B1EB-14237704801B}" srcId="{CA4E1A3A-749A-414E-81E5-B525146DA629}" destId="{A7D1FA9C-44DA-1141-BBED-59CA4C0E0E2B}" srcOrd="1" destOrd="0" parTransId="{D1CE06EC-162D-544C-A236-45307D171ECF}" sibTransId="{9E722651-195B-7443-A3D8-43A03417730F}"/>
    <dgm:cxn modelId="{6AE1E3F1-5275-904B-98FE-F14EE290C24B}" srcId="{CA4E1A3A-749A-414E-81E5-B525146DA629}" destId="{1A1FDC6A-66ED-5446-95EE-3B7140D3EC41}" srcOrd="2" destOrd="0" parTransId="{C171BE40-6F85-A447-A162-7DEC2A3D082E}" sibTransId="{C14C9A6B-2ACF-F84D-9714-36ADEAA2A704}"/>
    <dgm:cxn modelId="{F181C6B9-A73D-2B44-8766-24F584B1FB02}" type="presOf" srcId="{A7D1FA9C-44DA-1141-BBED-59CA4C0E0E2B}" destId="{A2D9BA65-7AE3-D24E-82D9-298BE932FC3F}" srcOrd="0" destOrd="1" presId="urn:microsoft.com/office/officeart/2005/8/layout/hList1"/>
    <dgm:cxn modelId="{1872DF96-6E32-9F4C-B752-FBF7936F5499}" srcId="{CB38A191-7C21-BC44-A9E8-95069DABD38F}" destId="{D3964B49-CCBF-8A42-9821-5E7CB66E3107}" srcOrd="1" destOrd="0" parTransId="{02ADF53A-9898-0743-8646-3E6A3FADD4D5}" sibTransId="{6FCDCA79-6E46-444E-B0AD-148EBF3CAD82}"/>
    <dgm:cxn modelId="{D73043D5-0B3B-3C48-8B96-418361F73D3B}" type="presOf" srcId="{9A0E6A96-AAED-1B4E-9341-ECCBEFF0389F}" destId="{CDB095FF-EB1E-3945-814E-E1A50FD2FF7A}" srcOrd="0" destOrd="2" presId="urn:microsoft.com/office/officeart/2005/8/layout/hList1"/>
    <dgm:cxn modelId="{EE755AA8-EBFF-FC4B-8FE4-51C6FC97F710}" srcId="{CB38A191-7C21-BC44-A9E8-95069DABD38F}" destId="{CA4E1A3A-749A-414E-81E5-B525146DA629}" srcOrd="0" destOrd="0" parTransId="{98F98346-D667-1149-99F6-8BF7538355A5}" sibTransId="{45DFBB98-16D8-5547-B194-A78498AD6808}"/>
    <dgm:cxn modelId="{F25B57D5-9A33-484E-91CD-675D788EC289}" type="presOf" srcId="{CB38A191-7C21-BC44-A9E8-95069DABD38F}" destId="{64873F15-5AC3-4642-B1B3-222F5FB41E90}" srcOrd="0" destOrd="0" presId="urn:microsoft.com/office/officeart/2005/8/layout/hList1"/>
    <dgm:cxn modelId="{D4DF2CDE-B6E8-A04E-B5C9-380D64C89083}" srcId="{D3964B49-CCBF-8A42-9821-5E7CB66E3107}" destId="{18F660CC-B176-2845-BB59-929CE3646325}" srcOrd="0" destOrd="0" parTransId="{C8BFD432-B062-F041-AFE5-C92C89AFEF70}" sibTransId="{A22B4A18-56E0-774B-A476-5ED328A08607}"/>
    <dgm:cxn modelId="{D3E0FB18-1FCA-7C4C-8823-F6BD8A306F2F}" type="presOf" srcId="{EBBCA0B8-08A5-5747-9D3E-33531F04140D}" destId="{A2D9BA65-7AE3-D24E-82D9-298BE932FC3F}" srcOrd="0" destOrd="0" presId="urn:microsoft.com/office/officeart/2005/8/layout/hList1"/>
    <dgm:cxn modelId="{0169A8F6-EED7-2949-A650-84D55004E118}" srcId="{CA4E1A3A-749A-414E-81E5-B525146DA629}" destId="{EBBCA0B8-08A5-5747-9D3E-33531F04140D}" srcOrd="0" destOrd="0" parTransId="{8E6CF6F2-A99A-E34B-9E92-FE4F61D48206}" sibTransId="{186930F2-D6F7-034F-82C8-B5F1A42583F9}"/>
    <dgm:cxn modelId="{D778C2BB-CE13-FD47-B3A9-05C2DAA4A090}" type="presOf" srcId="{D3964B49-CCBF-8A42-9821-5E7CB66E3107}" destId="{DC9E2AB2-F7EC-5A4D-9526-265449585ABB}" srcOrd="0" destOrd="0" presId="urn:microsoft.com/office/officeart/2005/8/layout/hList1"/>
    <dgm:cxn modelId="{06DBE552-6CC2-3F44-A3AD-74AD52815438}" type="presOf" srcId="{CF141F79-FFFA-DE43-BE77-47B547F82163}" destId="{CDB095FF-EB1E-3945-814E-E1A50FD2FF7A}" srcOrd="0" destOrd="1" presId="urn:microsoft.com/office/officeart/2005/8/layout/hList1"/>
    <dgm:cxn modelId="{8C33A6EF-0A53-D34B-B627-D01A6A5862CD}" type="presOf" srcId="{713B0A08-137C-5C49-9CC8-464C0C80B0CE}" destId="{A2D9BA65-7AE3-D24E-82D9-298BE932FC3F}" srcOrd="0" destOrd="4" presId="urn:microsoft.com/office/officeart/2005/8/layout/hList1"/>
    <dgm:cxn modelId="{5A3C05D5-7C0A-594F-975C-4086299E106C}" srcId="{CA4E1A3A-749A-414E-81E5-B525146DA629}" destId="{C6CB36BF-EA2F-7740-B821-AA2002797A94}" srcOrd="3" destOrd="0" parTransId="{31C633C5-D345-7B49-A4D2-22C0B1C43B59}" sibTransId="{3252142E-DB59-EE45-871C-A87B834C25CB}"/>
    <dgm:cxn modelId="{210F4A77-9ADC-CC44-889A-EA6D9BBD8109}" srcId="{090D75FE-A24D-5149-933A-A59AB5AB0EE7}" destId="{9A0E6A96-AAED-1B4E-9341-ECCBEFF0389F}" srcOrd="2" destOrd="0" parTransId="{522D6D7C-3C17-8043-B88D-6D55D12046CE}" sibTransId="{6F5513FD-63A4-864F-8BCD-2E07C2588DA2}"/>
    <dgm:cxn modelId="{7A56FDD9-C0CC-8F40-85CA-6A108AF6865B}" srcId="{CB38A191-7C21-BC44-A9E8-95069DABD38F}" destId="{090D75FE-A24D-5149-933A-A59AB5AB0EE7}" srcOrd="2" destOrd="0" parTransId="{4876AB5F-BC2B-174F-B514-01BA0221D509}" sibTransId="{3DA09EB6-9EE2-624F-9AD8-F35502FD9939}"/>
    <dgm:cxn modelId="{90C20CA9-4B0C-0C4A-9A81-C51E4E452F4B}" srcId="{090D75FE-A24D-5149-933A-A59AB5AB0EE7}" destId="{4D28B613-3C77-AA4E-B0CE-C1A4D3EAC40C}" srcOrd="0" destOrd="0" parTransId="{6C9EC047-F764-AB45-A6DA-F614AC96E39C}" sibTransId="{DC95744B-84AF-7241-8F41-AB9764A0418E}"/>
    <dgm:cxn modelId="{5FCB680B-AF7C-DE4E-9B6C-5EF902CD624F}" type="presOf" srcId="{CA4E1A3A-749A-414E-81E5-B525146DA629}" destId="{B39C582C-6716-FC46-B7F3-55F70C957AE8}" srcOrd="0" destOrd="0" presId="urn:microsoft.com/office/officeart/2005/8/layout/hList1"/>
    <dgm:cxn modelId="{B7B1A4A6-321D-D043-A5AD-911B51AA09BC}" type="presOf" srcId="{C6CB36BF-EA2F-7740-B821-AA2002797A94}" destId="{A2D9BA65-7AE3-D24E-82D9-298BE932FC3F}" srcOrd="0" destOrd="3" presId="urn:microsoft.com/office/officeart/2005/8/layout/hList1"/>
    <dgm:cxn modelId="{6CA38250-9564-1F45-9FEE-C75B4EE1E8D4}" type="presOf" srcId="{090D75FE-A24D-5149-933A-A59AB5AB0EE7}" destId="{5AC27C40-EB7C-1140-9923-7AAE17D7B309}" srcOrd="0" destOrd="0" presId="urn:microsoft.com/office/officeart/2005/8/layout/hList1"/>
    <dgm:cxn modelId="{27B2E309-87EF-1247-8361-BB0661595DD5}" type="presOf" srcId="{18F660CC-B176-2845-BB59-929CE3646325}" destId="{F6385D30-5BF1-B14A-947F-D58FAA209274}" srcOrd="0" destOrd="0" presId="urn:microsoft.com/office/officeart/2005/8/layout/hList1"/>
    <dgm:cxn modelId="{4267EB25-CAE9-8945-883B-73680FF2FF2C}" type="presParOf" srcId="{64873F15-5AC3-4642-B1B3-222F5FB41E90}" destId="{419F8C84-8D54-0E4F-83B7-1743E4B5E532}" srcOrd="0" destOrd="0" presId="urn:microsoft.com/office/officeart/2005/8/layout/hList1"/>
    <dgm:cxn modelId="{E5D46D9B-07C5-184E-A5F5-4D904695308B}" type="presParOf" srcId="{419F8C84-8D54-0E4F-83B7-1743E4B5E532}" destId="{B39C582C-6716-FC46-B7F3-55F70C957AE8}" srcOrd="0" destOrd="0" presId="urn:microsoft.com/office/officeart/2005/8/layout/hList1"/>
    <dgm:cxn modelId="{858013BF-46A8-6241-86A1-C0524222B5F8}" type="presParOf" srcId="{419F8C84-8D54-0E4F-83B7-1743E4B5E532}" destId="{A2D9BA65-7AE3-D24E-82D9-298BE932FC3F}" srcOrd="1" destOrd="0" presId="urn:microsoft.com/office/officeart/2005/8/layout/hList1"/>
    <dgm:cxn modelId="{FAD94E04-3D07-A741-855C-C7766C94A4EC}" type="presParOf" srcId="{64873F15-5AC3-4642-B1B3-222F5FB41E90}" destId="{2C0C00B4-2F81-6D45-BD44-169C96C5674C}" srcOrd="1" destOrd="0" presId="urn:microsoft.com/office/officeart/2005/8/layout/hList1"/>
    <dgm:cxn modelId="{DD39DBA7-B325-A346-974A-BF434C36C7B1}" type="presParOf" srcId="{64873F15-5AC3-4642-B1B3-222F5FB41E90}" destId="{544EC587-D444-3140-8FDD-76E36356DBFA}" srcOrd="2" destOrd="0" presId="urn:microsoft.com/office/officeart/2005/8/layout/hList1"/>
    <dgm:cxn modelId="{CC9F3FD9-1726-AC47-ACA7-BF8D00727028}" type="presParOf" srcId="{544EC587-D444-3140-8FDD-76E36356DBFA}" destId="{DC9E2AB2-F7EC-5A4D-9526-265449585ABB}" srcOrd="0" destOrd="0" presId="urn:microsoft.com/office/officeart/2005/8/layout/hList1"/>
    <dgm:cxn modelId="{415932CF-4238-D04C-8A6E-1069CB34ADF7}" type="presParOf" srcId="{544EC587-D444-3140-8FDD-76E36356DBFA}" destId="{F6385D30-5BF1-B14A-947F-D58FAA209274}" srcOrd="1" destOrd="0" presId="urn:microsoft.com/office/officeart/2005/8/layout/hList1"/>
    <dgm:cxn modelId="{091A4E48-2E6E-D04D-AD57-612BB542EA90}" type="presParOf" srcId="{64873F15-5AC3-4642-B1B3-222F5FB41E90}" destId="{D54BCAB7-3C32-8F4D-BCE7-DBE43EFDEAFB}" srcOrd="3" destOrd="0" presId="urn:microsoft.com/office/officeart/2005/8/layout/hList1"/>
    <dgm:cxn modelId="{E62F87F7-928D-0D41-AE41-AD3100E61A5C}" type="presParOf" srcId="{64873F15-5AC3-4642-B1B3-222F5FB41E90}" destId="{48FB0C8F-7B2C-3649-9975-4E8936208A9D}" srcOrd="4" destOrd="0" presId="urn:microsoft.com/office/officeart/2005/8/layout/hList1"/>
    <dgm:cxn modelId="{B09D8C78-4188-A642-9956-A0BCEFFA2F03}" type="presParOf" srcId="{48FB0C8F-7B2C-3649-9975-4E8936208A9D}" destId="{5AC27C40-EB7C-1140-9923-7AAE17D7B309}" srcOrd="0" destOrd="0" presId="urn:microsoft.com/office/officeart/2005/8/layout/hList1"/>
    <dgm:cxn modelId="{BD16A6CD-358E-6D46-A88F-308985004648}" type="presParOf" srcId="{48FB0C8F-7B2C-3649-9975-4E8936208A9D}" destId="{CDB095FF-EB1E-3945-814E-E1A50FD2FF7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5242D-E539-8D40-BE39-FF29F7C945C9}">
      <dsp:nvSpPr>
        <dsp:cNvPr id="0" name=""/>
        <dsp:cNvSpPr/>
      </dsp:nvSpPr>
      <dsp:spPr>
        <a:xfrm rot="16200000">
          <a:off x="1227820" y="722891"/>
          <a:ext cx="1669030" cy="1019954"/>
        </a:xfrm>
        <a:prstGeom prst="round2SameRect">
          <a:avLst>
            <a:gd name="adj1" fmla="val 16670"/>
            <a:gd name="adj2" fmla="val 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49530" tIns="82550" rIns="74295" bIns="82550" numCol="1" spcCol="1270" anchor="t" anchorCtr="0">
          <a:noAutofit/>
        </a:bodyPr>
        <a:lstStyle/>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r>
            <a:rPr lang="en-US" sz="1300" kern="1200" dirty="0" err="1" smtClean="0"/>
            <a:t>Suprimento</a:t>
          </a:r>
          <a:endParaRPr lang="en-US" sz="1300" kern="1200" dirty="0"/>
        </a:p>
      </dsp:txBody>
      <dsp:txXfrm rot="5400000">
        <a:off x="1602157" y="448153"/>
        <a:ext cx="970155" cy="1569432"/>
      </dsp:txXfrm>
    </dsp:sp>
    <dsp:sp modelId="{BBB31C54-C6BA-EC43-8039-1A90FA28190E}">
      <dsp:nvSpPr>
        <dsp:cNvPr id="0" name=""/>
        <dsp:cNvSpPr/>
      </dsp:nvSpPr>
      <dsp:spPr>
        <a:xfrm rot="5400000">
          <a:off x="2294089" y="722891"/>
          <a:ext cx="1669030" cy="1019954"/>
        </a:xfrm>
        <a:prstGeom prst="round2SameRect">
          <a:avLst>
            <a:gd name="adj1" fmla="val 16670"/>
            <a:gd name="adj2" fmla="val 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4295" tIns="82550" rIns="49530" bIns="82550" numCol="1" spcCol="1270" anchor="t" anchorCtr="0">
          <a:noAutofit/>
        </a:bodyPr>
        <a:lstStyle/>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r>
            <a:rPr lang="en-US" sz="1300" kern="1200" dirty="0" err="1" smtClean="0"/>
            <a:t>Demanda</a:t>
          </a:r>
          <a:endParaRPr lang="en-US" sz="1300" kern="1200" dirty="0"/>
        </a:p>
      </dsp:txBody>
      <dsp:txXfrm rot="-5400000">
        <a:off x="2618627" y="448153"/>
        <a:ext cx="970155" cy="1569432"/>
      </dsp:txXfrm>
    </dsp:sp>
    <dsp:sp modelId="{01308E64-8965-3B4F-AC37-03C9AA98C293}">
      <dsp:nvSpPr>
        <dsp:cNvPr id="0" name=""/>
        <dsp:cNvSpPr/>
      </dsp:nvSpPr>
      <dsp:spPr>
        <a:xfrm>
          <a:off x="2062231" y="0"/>
          <a:ext cx="1066268" cy="1066217"/>
        </a:xfrm>
        <a:prstGeom prst="circularArrow">
          <a:avLst>
            <a:gd name="adj1" fmla="val 12500"/>
            <a:gd name="adj2" fmla="val 1142322"/>
            <a:gd name="adj3" fmla="val 20457678"/>
            <a:gd name="adj4" fmla="val 10800000"/>
            <a:gd name="adj5" fmla="val 125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F0E9C4-E420-E54E-AA55-7A12F6210F4C}">
      <dsp:nvSpPr>
        <dsp:cNvPr id="0" name=""/>
        <dsp:cNvSpPr/>
      </dsp:nvSpPr>
      <dsp:spPr>
        <a:xfrm rot="10800000">
          <a:off x="2062231" y="1529879"/>
          <a:ext cx="1066268" cy="1066217"/>
        </a:xfrm>
        <a:prstGeom prst="circularArrow">
          <a:avLst>
            <a:gd name="adj1" fmla="val 12500"/>
            <a:gd name="adj2" fmla="val 1142322"/>
            <a:gd name="adj3" fmla="val 20457678"/>
            <a:gd name="adj4" fmla="val 10800000"/>
            <a:gd name="adj5" fmla="val 125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86B0C-53FE-C247-9BD0-6892D0B80D4F}">
      <dsp:nvSpPr>
        <dsp:cNvPr id="0" name=""/>
        <dsp:cNvSpPr/>
      </dsp:nvSpPr>
      <dsp:spPr>
        <a:xfrm>
          <a:off x="3655394" y="207"/>
          <a:ext cx="1218386" cy="812257"/>
        </a:xfrm>
        <a:prstGeom prst="roundRect">
          <a:avLst>
            <a:gd name="adj" fmla="val 10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bg1"/>
              </a:solidFill>
            </a:rPr>
            <a:t>Consumo</a:t>
          </a:r>
          <a:r>
            <a:rPr lang="en-US" sz="2000" kern="1200" dirty="0" smtClean="0">
              <a:solidFill>
                <a:schemeClr val="bg1"/>
              </a:solidFill>
            </a:rPr>
            <a:t> Total</a:t>
          </a:r>
          <a:endParaRPr lang="en-US" sz="2000" kern="1200" dirty="0">
            <a:solidFill>
              <a:schemeClr val="bg1"/>
            </a:solidFill>
          </a:endParaRPr>
        </a:p>
      </dsp:txBody>
      <dsp:txXfrm>
        <a:off x="3679184" y="23997"/>
        <a:ext cx="1170806" cy="764677"/>
      </dsp:txXfrm>
    </dsp:sp>
    <dsp:sp modelId="{A47C4B9F-2440-1A4D-B2D5-FEAD9804AADB}">
      <dsp:nvSpPr>
        <dsp:cNvPr id="0" name=""/>
        <dsp:cNvSpPr/>
      </dsp:nvSpPr>
      <dsp:spPr>
        <a:xfrm>
          <a:off x="3472636" y="812464"/>
          <a:ext cx="791951" cy="324903"/>
        </a:xfrm>
        <a:custGeom>
          <a:avLst/>
          <a:gdLst/>
          <a:ahLst/>
          <a:cxnLst/>
          <a:rect l="0" t="0" r="0" b="0"/>
          <a:pathLst>
            <a:path>
              <a:moveTo>
                <a:pt x="791951" y="0"/>
              </a:moveTo>
              <a:lnTo>
                <a:pt x="791951" y="162451"/>
              </a:lnTo>
              <a:lnTo>
                <a:pt x="0" y="162451"/>
              </a:lnTo>
              <a:lnTo>
                <a:pt x="0" y="32490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30AD18-0FDC-3A4D-92A0-41D2B7173624}">
      <dsp:nvSpPr>
        <dsp:cNvPr id="0" name=""/>
        <dsp:cNvSpPr/>
      </dsp:nvSpPr>
      <dsp:spPr>
        <a:xfrm>
          <a:off x="2863443" y="1137367"/>
          <a:ext cx="1218386" cy="812257"/>
        </a:xfrm>
        <a:prstGeom prst="roundRect">
          <a:avLst>
            <a:gd name="adj" fmla="val 10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bg1"/>
              </a:solidFill>
            </a:rPr>
            <a:t>Consumo</a:t>
          </a:r>
          <a:r>
            <a:rPr lang="en-US" sz="2000" kern="1200" dirty="0" smtClean="0">
              <a:solidFill>
                <a:schemeClr val="bg1"/>
              </a:solidFill>
            </a:rPr>
            <a:t> </a:t>
          </a:r>
          <a:r>
            <a:rPr lang="en-US" sz="2000" kern="1200" dirty="0" err="1" smtClean="0">
              <a:solidFill>
                <a:schemeClr val="bg1"/>
              </a:solidFill>
            </a:rPr>
            <a:t>Produ</a:t>
          </a:r>
          <a:r>
            <a:rPr lang="en-US" sz="2000" kern="1200" dirty="0" err="1" smtClean="0">
              <a:solidFill>
                <a:schemeClr val="bg1"/>
              </a:solidFill>
            </a:rPr>
            <a:t>ção</a:t>
          </a:r>
          <a:endParaRPr lang="en-US" sz="2000" kern="1200" dirty="0">
            <a:solidFill>
              <a:schemeClr val="bg1"/>
            </a:solidFill>
          </a:endParaRPr>
        </a:p>
      </dsp:txBody>
      <dsp:txXfrm>
        <a:off x="2887233" y="1161157"/>
        <a:ext cx="1170806" cy="764677"/>
      </dsp:txXfrm>
    </dsp:sp>
    <dsp:sp modelId="{84017446-5515-2747-88FF-653C8AA07299}">
      <dsp:nvSpPr>
        <dsp:cNvPr id="0" name=""/>
        <dsp:cNvSpPr/>
      </dsp:nvSpPr>
      <dsp:spPr>
        <a:xfrm>
          <a:off x="2680685" y="1949625"/>
          <a:ext cx="791951" cy="324903"/>
        </a:xfrm>
        <a:custGeom>
          <a:avLst/>
          <a:gdLst/>
          <a:ahLst/>
          <a:cxnLst/>
          <a:rect l="0" t="0" r="0" b="0"/>
          <a:pathLst>
            <a:path>
              <a:moveTo>
                <a:pt x="791951" y="0"/>
              </a:moveTo>
              <a:lnTo>
                <a:pt x="791951" y="162451"/>
              </a:lnTo>
              <a:lnTo>
                <a:pt x="0" y="162451"/>
              </a:lnTo>
              <a:lnTo>
                <a:pt x="0" y="32490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812E8A-91C5-964D-BAE7-24A9CB30E198}">
      <dsp:nvSpPr>
        <dsp:cNvPr id="0" name=""/>
        <dsp:cNvSpPr/>
      </dsp:nvSpPr>
      <dsp:spPr>
        <a:xfrm>
          <a:off x="2071492" y="2274528"/>
          <a:ext cx="1218386" cy="812257"/>
        </a:xfrm>
        <a:prstGeom prst="roundRect">
          <a:avLst>
            <a:gd name="adj" fmla="val 10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bg1"/>
              </a:solidFill>
            </a:rPr>
            <a:t>Direto</a:t>
          </a:r>
          <a:endParaRPr lang="en-US" sz="2000" kern="1200" dirty="0">
            <a:solidFill>
              <a:schemeClr val="bg1"/>
            </a:solidFill>
          </a:endParaRPr>
        </a:p>
      </dsp:txBody>
      <dsp:txXfrm>
        <a:off x="2095282" y="2298318"/>
        <a:ext cx="1170806" cy="764677"/>
      </dsp:txXfrm>
    </dsp:sp>
    <dsp:sp modelId="{A465DF7C-A8C8-CF46-8D39-6FCF8500807D}">
      <dsp:nvSpPr>
        <dsp:cNvPr id="0" name=""/>
        <dsp:cNvSpPr/>
      </dsp:nvSpPr>
      <dsp:spPr>
        <a:xfrm>
          <a:off x="3472636" y="1949625"/>
          <a:ext cx="791951" cy="324903"/>
        </a:xfrm>
        <a:custGeom>
          <a:avLst/>
          <a:gdLst/>
          <a:ahLst/>
          <a:cxnLst/>
          <a:rect l="0" t="0" r="0" b="0"/>
          <a:pathLst>
            <a:path>
              <a:moveTo>
                <a:pt x="0" y="0"/>
              </a:moveTo>
              <a:lnTo>
                <a:pt x="0" y="162451"/>
              </a:lnTo>
              <a:lnTo>
                <a:pt x="791951" y="162451"/>
              </a:lnTo>
              <a:lnTo>
                <a:pt x="791951" y="32490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43CD3B-77F2-1940-97B1-41AE741900E7}">
      <dsp:nvSpPr>
        <dsp:cNvPr id="0" name=""/>
        <dsp:cNvSpPr/>
      </dsp:nvSpPr>
      <dsp:spPr>
        <a:xfrm>
          <a:off x="3655394" y="2274528"/>
          <a:ext cx="1218386" cy="812257"/>
        </a:xfrm>
        <a:prstGeom prst="roundRect">
          <a:avLst>
            <a:gd name="adj" fmla="val 10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bg1"/>
              </a:solidFill>
            </a:rPr>
            <a:t>Auxiliar</a:t>
          </a:r>
          <a:endParaRPr lang="en-US" sz="2000" kern="1200" dirty="0">
            <a:solidFill>
              <a:schemeClr val="bg1"/>
            </a:solidFill>
          </a:endParaRPr>
        </a:p>
      </dsp:txBody>
      <dsp:txXfrm>
        <a:off x="3679184" y="2298318"/>
        <a:ext cx="1170806" cy="764677"/>
      </dsp:txXfrm>
    </dsp:sp>
    <dsp:sp modelId="{8811AE6A-A700-3F41-93F8-D92EFC3ADE07}">
      <dsp:nvSpPr>
        <dsp:cNvPr id="0" name=""/>
        <dsp:cNvSpPr/>
      </dsp:nvSpPr>
      <dsp:spPr>
        <a:xfrm>
          <a:off x="4264588" y="812464"/>
          <a:ext cx="791951" cy="324903"/>
        </a:xfrm>
        <a:custGeom>
          <a:avLst/>
          <a:gdLst/>
          <a:ahLst/>
          <a:cxnLst/>
          <a:rect l="0" t="0" r="0" b="0"/>
          <a:pathLst>
            <a:path>
              <a:moveTo>
                <a:pt x="0" y="0"/>
              </a:moveTo>
              <a:lnTo>
                <a:pt x="0" y="162451"/>
              </a:lnTo>
              <a:lnTo>
                <a:pt x="791951" y="162451"/>
              </a:lnTo>
              <a:lnTo>
                <a:pt x="791951" y="32490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4462E7-2B0C-054C-9ABF-974D2537FF8F}">
      <dsp:nvSpPr>
        <dsp:cNvPr id="0" name=""/>
        <dsp:cNvSpPr/>
      </dsp:nvSpPr>
      <dsp:spPr>
        <a:xfrm>
          <a:off x="4447345" y="1137367"/>
          <a:ext cx="1218386" cy="812257"/>
        </a:xfrm>
        <a:prstGeom prst="roundRect">
          <a:avLst>
            <a:gd name="adj" fmla="val 10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bg1"/>
              </a:solidFill>
            </a:rPr>
            <a:t>Consumo</a:t>
          </a:r>
          <a:r>
            <a:rPr lang="en-US" sz="2000" kern="1200" dirty="0" smtClean="0">
              <a:solidFill>
                <a:schemeClr val="bg1"/>
              </a:solidFill>
            </a:rPr>
            <a:t> </a:t>
          </a:r>
          <a:r>
            <a:rPr lang="en-US" sz="2000" kern="1200" dirty="0" err="1" smtClean="0">
              <a:solidFill>
                <a:schemeClr val="bg1"/>
              </a:solidFill>
            </a:rPr>
            <a:t>Geral</a:t>
          </a:r>
          <a:endParaRPr lang="en-US" sz="2000" kern="1200" dirty="0">
            <a:solidFill>
              <a:schemeClr val="bg1"/>
            </a:solidFill>
          </a:endParaRPr>
        </a:p>
      </dsp:txBody>
      <dsp:txXfrm>
        <a:off x="4471135" y="1161157"/>
        <a:ext cx="1170806" cy="764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C582C-6716-FC46-B7F3-55F70C957AE8}">
      <dsp:nvSpPr>
        <dsp:cNvPr id="0" name=""/>
        <dsp:cNvSpPr/>
      </dsp:nvSpPr>
      <dsp:spPr>
        <a:xfrm>
          <a:off x="1905" y="810700"/>
          <a:ext cx="1857374" cy="576000"/>
        </a:xfrm>
        <a:prstGeom prst="rect">
          <a:avLst/>
        </a:prstGeom>
        <a:solidFill>
          <a:schemeClr val="tx1"/>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err="1" smtClean="0"/>
            <a:t>Gest</a:t>
          </a:r>
          <a:r>
            <a:rPr lang="en-US" sz="2000" kern="1200" dirty="0" err="1" smtClean="0"/>
            <a:t>ão</a:t>
          </a:r>
          <a:endParaRPr lang="en-US" sz="2000" kern="1200" dirty="0"/>
        </a:p>
      </dsp:txBody>
      <dsp:txXfrm>
        <a:off x="1905" y="810700"/>
        <a:ext cx="1857374" cy="576000"/>
      </dsp:txXfrm>
    </dsp:sp>
    <dsp:sp modelId="{A2D9BA65-7AE3-D24E-82D9-298BE932FC3F}">
      <dsp:nvSpPr>
        <dsp:cNvPr id="0" name=""/>
        <dsp:cNvSpPr/>
      </dsp:nvSpPr>
      <dsp:spPr>
        <a:xfrm>
          <a:off x="1905" y="1386700"/>
          <a:ext cx="1857374" cy="1866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solidFill>
                <a:schemeClr val="tx2"/>
              </a:solidFill>
            </a:rPr>
            <a:t>Ilumina</a:t>
          </a:r>
          <a:r>
            <a:rPr lang="en-US" sz="2000" kern="1200" dirty="0" err="1" smtClean="0">
              <a:solidFill>
                <a:schemeClr val="tx2"/>
              </a:solidFill>
            </a:rPr>
            <a:t>ção</a:t>
          </a:r>
          <a:endParaRPr lang="en-US"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err="1" smtClean="0">
              <a:solidFill>
                <a:schemeClr val="tx2"/>
              </a:solidFill>
            </a:rPr>
            <a:t>Manuten</a:t>
          </a:r>
          <a:r>
            <a:rPr lang="en-US" sz="2000" kern="1200" dirty="0" err="1" smtClean="0">
              <a:solidFill>
                <a:schemeClr val="tx2"/>
              </a:solidFill>
            </a:rPr>
            <a:t>ção</a:t>
          </a:r>
          <a:endParaRPr lang="en-US"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err="1" smtClean="0">
              <a:solidFill>
                <a:schemeClr val="tx2"/>
              </a:solidFill>
            </a:rPr>
            <a:t>Ociosidade</a:t>
          </a:r>
          <a:endParaRPr lang="en-US"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err="1" smtClean="0">
              <a:solidFill>
                <a:schemeClr val="tx2"/>
              </a:solidFill>
            </a:rPr>
            <a:t>Fuga</a:t>
          </a:r>
          <a:endParaRPr lang="en-US" sz="2000" kern="1200" dirty="0">
            <a:solidFill>
              <a:schemeClr val="tx2"/>
            </a:solidFill>
          </a:endParaRPr>
        </a:p>
        <a:p>
          <a:pPr marL="228600" lvl="1" indent="-228600" algn="l" defTabSz="889000">
            <a:lnSpc>
              <a:spcPct val="90000"/>
            </a:lnSpc>
            <a:spcBef>
              <a:spcPct val="0"/>
            </a:spcBef>
            <a:spcAft>
              <a:spcPct val="15000"/>
            </a:spcAft>
            <a:buChar char="••"/>
          </a:pPr>
          <a:endParaRPr lang="en-US" sz="2000" kern="1200" dirty="0">
            <a:solidFill>
              <a:schemeClr val="tx2"/>
            </a:solidFill>
          </a:endParaRPr>
        </a:p>
      </dsp:txBody>
      <dsp:txXfrm>
        <a:off x="1905" y="1386700"/>
        <a:ext cx="1857374" cy="1866599"/>
      </dsp:txXfrm>
    </dsp:sp>
    <dsp:sp modelId="{DC9E2AB2-F7EC-5A4D-9526-265449585ABB}">
      <dsp:nvSpPr>
        <dsp:cNvPr id="0" name=""/>
        <dsp:cNvSpPr/>
      </dsp:nvSpPr>
      <dsp:spPr>
        <a:xfrm>
          <a:off x="2119312" y="810700"/>
          <a:ext cx="1857374" cy="576000"/>
        </a:xfrm>
        <a:prstGeom prst="rect">
          <a:avLst/>
        </a:prstGeom>
        <a:solidFill>
          <a:schemeClr val="tx1"/>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err="1" smtClean="0"/>
            <a:t>Processo</a:t>
          </a:r>
          <a:endParaRPr lang="en-US" sz="2000" kern="1200" dirty="0"/>
        </a:p>
      </dsp:txBody>
      <dsp:txXfrm>
        <a:off x="2119312" y="810700"/>
        <a:ext cx="1857374" cy="576000"/>
      </dsp:txXfrm>
    </dsp:sp>
    <dsp:sp modelId="{F6385D30-5BF1-B14A-947F-D58FAA209274}">
      <dsp:nvSpPr>
        <dsp:cNvPr id="0" name=""/>
        <dsp:cNvSpPr/>
      </dsp:nvSpPr>
      <dsp:spPr>
        <a:xfrm>
          <a:off x="2119312" y="1386700"/>
          <a:ext cx="1857374" cy="1866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solidFill>
                <a:srgbClr val="1F497D"/>
              </a:solidFill>
            </a:rPr>
            <a:t>Desperd</a:t>
          </a:r>
          <a:r>
            <a:rPr lang="en-US" sz="2000" kern="1200" dirty="0" err="1" smtClean="0">
              <a:solidFill>
                <a:srgbClr val="1F497D"/>
              </a:solidFill>
            </a:rPr>
            <a:t>ício</a:t>
          </a:r>
          <a:endParaRPr lang="en-US" sz="2000" kern="1200" dirty="0">
            <a:solidFill>
              <a:srgbClr val="1F497D"/>
            </a:solidFill>
          </a:endParaRPr>
        </a:p>
      </dsp:txBody>
      <dsp:txXfrm>
        <a:off x="2119312" y="1386700"/>
        <a:ext cx="1857374" cy="1866599"/>
      </dsp:txXfrm>
    </dsp:sp>
    <dsp:sp modelId="{5AC27C40-EB7C-1140-9923-7AAE17D7B309}">
      <dsp:nvSpPr>
        <dsp:cNvPr id="0" name=""/>
        <dsp:cNvSpPr/>
      </dsp:nvSpPr>
      <dsp:spPr>
        <a:xfrm>
          <a:off x="4236719" y="810700"/>
          <a:ext cx="1857374" cy="576000"/>
        </a:xfrm>
        <a:prstGeom prst="rect">
          <a:avLst/>
        </a:prstGeom>
        <a:solidFill>
          <a:schemeClr val="tx1"/>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err="1" smtClean="0"/>
            <a:t>Equipamentos</a:t>
          </a:r>
          <a:endParaRPr lang="en-US" sz="2000" kern="1200" dirty="0"/>
        </a:p>
      </dsp:txBody>
      <dsp:txXfrm>
        <a:off x="4236719" y="810700"/>
        <a:ext cx="1857374" cy="576000"/>
      </dsp:txXfrm>
    </dsp:sp>
    <dsp:sp modelId="{CDB095FF-EB1E-3945-814E-E1A50FD2FF7A}">
      <dsp:nvSpPr>
        <dsp:cNvPr id="0" name=""/>
        <dsp:cNvSpPr/>
      </dsp:nvSpPr>
      <dsp:spPr>
        <a:xfrm>
          <a:off x="4236719" y="1386700"/>
          <a:ext cx="1857374" cy="1866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solidFill>
                <a:srgbClr val="1F497D"/>
              </a:solidFill>
            </a:rPr>
            <a:t>Qualidade</a:t>
          </a:r>
          <a:endParaRPr lang="en-US" sz="2000" kern="1200" dirty="0">
            <a:solidFill>
              <a:srgbClr val="1F497D"/>
            </a:solidFill>
          </a:endParaRPr>
        </a:p>
        <a:p>
          <a:pPr marL="228600" lvl="1" indent="-228600" algn="l" defTabSz="889000">
            <a:lnSpc>
              <a:spcPct val="90000"/>
            </a:lnSpc>
            <a:spcBef>
              <a:spcPct val="0"/>
            </a:spcBef>
            <a:spcAft>
              <a:spcPct val="15000"/>
            </a:spcAft>
            <a:buChar char="••"/>
          </a:pPr>
          <a:r>
            <a:rPr lang="en-US" sz="2000" kern="1200" dirty="0" err="1" smtClean="0">
              <a:solidFill>
                <a:srgbClr val="1F497D"/>
              </a:solidFill>
            </a:rPr>
            <a:t>Rendimento</a:t>
          </a:r>
          <a:endParaRPr lang="en-US" sz="2000" kern="1200" dirty="0">
            <a:solidFill>
              <a:srgbClr val="1F497D"/>
            </a:solidFill>
          </a:endParaRPr>
        </a:p>
        <a:p>
          <a:pPr marL="228600" lvl="1" indent="-228600" algn="l" defTabSz="889000">
            <a:lnSpc>
              <a:spcPct val="90000"/>
            </a:lnSpc>
            <a:spcBef>
              <a:spcPct val="0"/>
            </a:spcBef>
            <a:spcAft>
              <a:spcPct val="15000"/>
            </a:spcAft>
            <a:buChar char="••"/>
          </a:pPr>
          <a:r>
            <a:rPr lang="en-US" sz="2000" kern="1200" dirty="0" err="1" smtClean="0">
              <a:solidFill>
                <a:srgbClr val="1F497D"/>
              </a:solidFill>
            </a:rPr>
            <a:t>Perdas</a:t>
          </a:r>
          <a:endParaRPr lang="en-US" sz="2000" kern="1200" dirty="0">
            <a:solidFill>
              <a:srgbClr val="1F497D"/>
            </a:solidFill>
          </a:endParaRPr>
        </a:p>
      </dsp:txBody>
      <dsp:txXfrm>
        <a:off x="4236719" y="1386700"/>
        <a:ext cx="1857374" cy="1866599"/>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6FF9F-98CC-4647-B211-9C6E4D2CCC12}" type="datetimeFigureOut">
              <a:rPr lang="en-US" smtClean="0"/>
              <a:t>23/08/16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C176A-B82F-CA44-B1BA-93FE2FC29197}" type="slidenum">
              <a:rPr lang="en-US" smtClean="0"/>
              <a:t>‹#›</a:t>
            </a:fld>
            <a:endParaRPr lang="en-US"/>
          </a:p>
        </p:txBody>
      </p:sp>
    </p:spTree>
    <p:extLst>
      <p:ext uri="{BB962C8B-B14F-4D97-AF65-F5344CB8AC3E}">
        <p14:creationId xmlns:p14="http://schemas.microsoft.com/office/powerpoint/2010/main" val="6695865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8h40 – </a:t>
            </a:r>
            <a:r>
              <a:rPr lang="en-US" sz="1200" b="1" kern="1200" dirty="0" err="1" smtClean="0">
                <a:solidFill>
                  <a:schemeClr val="tx1"/>
                </a:solidFill>
                <a:latin typeface="+mn-lt"/>
                <a:ea typeface="+mn-ea"/>
                <a:cs typeface="+mn-cs"/>
              </a:rPr>
              <a:t>Desenvolvimento</a:t>
            </a:r>
            <a:r>
              <a:rPr lang="en-US" sz="1200" b="1" kern="1200" dirty="0" smtClean="0">
                <a:solidFill>
                  <a:schemeClr val="tx1"/>
                </a:solidFill>
                <a:latin typeface="+mn-lt"/>
                <a:ea typeface="+mn-ea"/>
                <a:cs typeface="+mn-cs"/>
              </a:rPr>
              <a:t> e </a:t>
            </a:r>
            <a:r>
              <a:rPr lang="en-US" sz="1200" b="1" kern="1200" dirty="0" err="1" smtClean="0">
                <a:solidFill>
                  <a:schemeClr val="tx1"/>
                </a:solidFill>
                <a:latin typeface="+mn-lt"/>
                <a:ea typeface="+mn-ea"/>
                <a:cs typeface="+mn-cs"/>
              </a:rPr>
              <a:t>inovação</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em</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empresas</a:t>
            </a:r>
            <a:r>
              <a:rPr lang="en-US" sz="1200" b="1" kern="1200" dirty="0" smtClean="0">
                <a:solidFill>
                  <a:schemeClr val="tx1"/>
                </a:solidFill>
                <a:latin typeface="+mn-lt"/>
                <a:ea typeface="+mn-ea"/>
                <a:cs typeface="+mn-cs"/>
              </a:rPr>
              <a:t> de </a:t>
            </a:r>
            <a:r>
              <a:rPr lang="en-US" sz="1200" b="1" kern="1200" dirty="0" err="1" smtClean="0">
                <a:solidFill>
                  <a:schemeClr val="tx1"/>
                </a:solidFill>
                <a:latin typeface="+mn-lt"/>
                <a:ea typeface="+mn-ea"/>
                <a:cs typeface="+mn-cs"/>
              </a:rPr>
              <a:t>serviços</a:t>
            </a:r>
            <a:r>
              <a:rPr lang="en-US" sz="1200" b="0" kern="1200" dirty="0" smtClean="0">
                <a:solidFill>
                  <a:schemeClr val="tx1"/>
                </a:solidFill>
                <a:latin typeface="+mn-lt"/>
                <a:ea typeface="+mn-ea"/>
                <a:cs typeface="+mn-cs"/>
              </a:rPr>
              <a:t> - </a:t>
            </a:r>
            <a:r>
              <a:rPr lang="en-US" sz="1200" b="0" kern="1200" dirty="0" err="1" smtClean="0">
                <a:solidFill>
                  <a:schemeClr val="tx1"/>
                </a:solidFill>
                <a:latin typeface="+mn-lt"/>
                <a:ea typeface="+mn-ea"/>
                <a:cs typeface="+mn-cs"/>
              </a:rPr>
              <a:t>É</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grande</a:t>
            </a:r>
            <a:r>
              <a:rPr lang="en-US" sz="1200" b="0" kern="1200" dirty="0" smtClean="0">
                <a:solidFill>
                  <a:schemeClr val="tx1"/>
                </a:solidFill>
                <a:latin typeface="+mn-lt"/>
                <a:ea typeface="+mn-ea"/>
                <a:cs typeface="+mn-cs"/>
              </a:rPr>
              <a:t> a </a:t>
            </a:r>
            <a:r>
              <a:rPr lang="en-US" sz="1200" b="0" kern="1200" dirty="0" err="1" smtClean="0">
                <a:solidFill>
                  <a:schemeClr val="tx1"/>
                </a:solidFill>
                <a:latin typeface="+mn-lt"/>
                <a:ea typeface="+mn-ea"/>
                <a:cs typeface="+mn-cs"/>
              </a:rPr>
              <a:t>responsabilidade</a:t>
            </a:r>
            <a:r>
              <a:rPr lang="en-US" sz="1200" b="0" kern="1200" dirty="0" smtClean="0">
                <a:solidFill>
                  <a:schemeClr val="tx1"/>
                </a:solidFill>
                <a:latin typeface="+mn-lt"/>
                <a:ea typeface="+mn-ea"/>
                <a:cs typeface="+mn-cs"/>
              </a:rPr>
              <a:t> da </a:t>
            </a:r>
            <a:r>
              <a:rPr lang="en-US" sz="1200" b="0" kern="1200" dirty="0" err="1" smtClean="0">
                <a:solidFill>
                  <a:schemeClr val="tx1"/>
                </a:solidFill>
                <a:latin typeface="+mn-lt"/>
                <a:ea typeface="+mn-ea"/>
                <a:cs typeface="+mn-cs"/>
              </a:rPr>
              <a:t>liderança</a:t>
            </a:r>
            <a:r>
              <a:rPr lang="en-US" sz="1200" b="0" kern="1200" dirty="0" smtClean="0">
                <a:solidFill>
                  <a:schemeClr val="tx1"/>
                </a:solidFill>
                <a:latin typeface="+mn-lt"/>
                <a:ea typeface="+mn-ea"/>
                <a:cs typeface="+mn-cs"/>
              </a:rPr>
              <a:t> de </a:t>
            </a:r>
            <a:r>
              <a:rPr lang="en-US" sz="1200" b="0" kern="1200" dirty="0" err="1" smtClean="0">
                <a:solidFill>
                  <a:schemeClr val="tx1"/>
                </a:solidFill>
                <a:latin typeface="+mn-lt"/>
                <a:ea typeface="+mn-ea"/>
                <a:cs typeface="+mn-cs"/>
              </a:rPr>
              <a:t>empresas</a:t>
            </a:r>
            <a:r>
              <a:rPr lang="en-US" sz="1200" b="0" kern="1200" dirty="0" smtClean="0">
                <a:solidFill>
                  <a:schemeClr val="tx1"/>
                </a:solidFill>
                <a:latin typeface="+mn-lt"/>
                <a:ea typeface="+mn-ea"/>
                <a:cs typeface="+mn-cs"/>
              </a:rPr>
              <a:t> de </a:t>
            </a:r>
            <a:r>
              <a:rPr lang="en-US" sz="1200" b="0" kern="1200" dirty="0" err="1" smtClean="0">
                <a:solidFill>
                  <a:schemeClr val="tx1"/>
                </a:solidFill>
                <a:latin typeface="+mn-lt"/>
                <a:ea typeface="+mn-ea"/>
                <a:cs typeface="+mn-cs"/>
              </a:rPr>
              <a:t>serviços</a:t>
            </a:r>
            <a:r>
              <a:rPr lang="en-US" sz="1200" b="0" kern="1200" dirty="0" smtClean="0">
                <a:solidFill>
                  <a:schemeClr val="tx1"/>
                </a:solidFill>
                <a:latin typeface="+mn-lt"/>
                <a:ea typeface="+mn-ea"/>
                <a:cs typeface="+mn-cs"/>
              </a:rPr>
              <a:t>. As </a:t>
            </a:r>
            <a:r>
              <a:rPr lang="en-US" sz="1200" b="0" kern="1200" dirty="0" err="1" smtClean="0">
                <a:solidFill>
                  <a:schemeClr val="tx1"/>
                </a:solidFill>
                <a:latin typeface="+mn-lt"/>
                <a:ea typeface="+mn-ea"/>
                <a:cs typeface="+mn-cs"/>
              </a:rPr>
              <a:t>demandas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mudam</a:t>
            </a:r>
            <a:r>
              <a:rPr lang="en-US" sz="1200" b="0" kern="1200" dirty="0" smtClean="0">
                <a:solidFill>
                  <a:schemeClr val="tx1"/>
                </a:solidFill>
                <a:latin typeface="+mn-lt"/>
                <a:ea typeface="+mn-ea"/>
                <a:cs typeface="+mn-cs"/>
              </a:rPr>
              <a:t> com </a:t>
            </a:r>
            <a:r>
              <a:rPr lang="en-US" sz="1200" b="0" kern="1200" dirty="0" err="1" smtClean="0">
                <a:solidFill>
                  <a:schemeClr val="tx1"/>
                </a:solidFill>
                <a:latin typeface="+mn-lt"/>
                <a:ea typeface="+mn-ea"/>
                <a:cs typeface="+mn-cs"/>
              </a:rPr>
              <a:t>grande</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velocidade</a:t>
            </a:r>
            <a:r>
              <a:rPr lang="en-US" sz="1200" b="0" kern="1200" dirty="0" smtClean="0">
                <a:solidFill>
                  <a:schemeClr val="tx1"/>
                </a:solidFill>
                <a:latin typeface="+mn-lt"/>
                <a:ea typeface="+mn-ea"/>
                <a:cs typeface="+mn-cs"/>
              </a:rPr>
              <a:t> e </a:t>
            </a:r>
            <a:r>
              <a:rPr lang="en-US" sz="1200" b="0" kern="1200" dirty="0" err="1" smtClean="0">
                <a:solidFill>
                  <a:schemeClr val="tx1"/>
                </a:solidFill>
                <a:latin typeface="+mn-lt"/>
                <a:ea typeface="+mn-ea"/>
                <a:cs typeface="+mn-cs"/>
              </a:rPr>
              <a:t>há</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que</a:t>
            </a:r>
            <a:r>
              <a:rPr lang="en-US" sz="1200" b="0" kern="1200" dirty="0" smtClean="0">
                <a:solidFill>
                  <a:schemeClr val="tx1"/>
                </a:solidFill>
                <a:latin typeface="+mn-lt"/>
                <a:ea typeface="+mn-ea"/>
                <a:cs typeface="+mn-cs"/>
              </a:rPr>
              <a:t> se </a:t>
            </a:r>
            <a:r>
              <a:rPr lang="en-US" sz="1200" b="0" kern="1200" dirty="0" err="1" smtClean="0">
                <a:solidFill>
                  <a:schemeClr val="tx1"/>
                </a:solidFill>
                <a:latin typeface="+mn-lt"/>
                <a:ea typeface="+mn-ea"/>
                <a:cs typeface="+mn-cs"/>
              </a:rPr>
              <a:t>ter</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resiliência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para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enfrentar</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os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desafios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internos</a:t>
            </a:r>
            <a:r>
              <a:rPr lang="en-US" sz="1200" b="0" kern="1200" dirty="0" smtClean="0">
                <a:solidFill>
                  <a:schemeClr val="tx1"/>
                </a:solidFill>
                <a:latin typeface="+mn-lt"/>
                <a:ea typeface="+mn-ea"/>
                <a:cs typeface="+mn-cs"/>
              </a:rPr>
              <a:t>, a </a:t>
            </a:r>
            <a:r>
              <a:rPr lang="en-US" sz="1200" b="0" kern="1200" dirty="0" err="1" smtClean="0">
                <a:solidFill>
                  <a:schemeClr val="tx1"/>
                </a:solidFill>
                <a:latin typeface="+mn-lt"/>
                <a:ea typeface="+mn-ea"/>
                <a:cs typeface="+mn-cs"/>
              </a:rPr>
              <a:t>competitividade</a:t>
            </a:r>
            <a:r>
              <a:rPr lang="en-US" sz="1200" b="0" kern="1200" dirty="0" smtClean="0">
                <a:solidFill>
                  <a:schemeClr val="tx1"/>
                </a:solidFill>
                <a:latin typeface="+mn-lt"/>
                <a:ea typeface="+mn-ea"/>
                <a:cs typeface="+mn-cs"/>
              </a:rPr>
              <a:t> do </a:t>
            </a:r>
            <a:r>
              <a:rPr lang="en-US" sz="1200" b="0" kern="1200" dirty="0" err="1" smtClean="0">
                <a:solidFill>
                  <a:schemeClr val="tx1"/>
                </a:solidFill>
                <a:latin typeface="+mn-lt"/>
                <a:ea typeface="+mn-ea"/>
                <a:cs typeface="+mn-cs"/>
              </a:rPr>
              <a:t>mercado</a:t>
            </a:r>
            <a:r>
              <a:rPr lang="en-US" sz="1200" b="0" kern="1200" dirty="0" smtClean="0">
                <a:solidFill>
                  <a:schemeClr val="tx1"/>
                </a:solidFill>
                <a:latin typeface="+mn-lt"/>
                <a:ea typeface="+mn-ea"/>
                <a:cs typeface="+mn-cs"/>
              </a:rPr>
              <a:t> e </a:t>
            </a:r>
            <a:r>
              <a:rPr lang="en-US" sz="1200" b="0" kern="1200" dirty="0" err="1" smtClean="0">
                <a:solidFill>
                  <a:schemeClr val="tx1"/>
                </a:solidFill>
                <a:latin typeface="+mn-lt"/>
                <a:ea typeface="+mn-ea"/>
                <a:cs typeface="+mn-cs"/>
              </a:rPr>
              <a:t>mitigar</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os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riscos</a:t>
            </a:r>
            <a:r>
              <a:rPr lang="en-US" sz="1200" b="0" kern="1200" dirty="0" smtClean="0">
                <a:solidFill>
                  <a:schemeClr val="tx1"/>
                </a:solidFill>
                <a:latin typeface="+mn-lt"/>
                <a:ea typeface="+mn-ea"/>
                <a:cs typeface="+mn-cs"/>
              </a:rPr>
              <a:t> do </a:t>
            </a:r>
            <a:r>
              <a:rPr lang="en-US" sz="1200" b="0" kern="1200" dirty="0" err="1" smtClean="0">
                <a:solidFill>
                  <a:schemeClr val="tx1"/>
                </a:solidFill>
                <a:latin typeface="+mn-lt"/>
                <a:ea typeface="+mn-ea"/>
                <a:cs typeface="+mn-cs"/>
              </a:rPr>
              <a:t>negócio.A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correta</a:t>
            </a:r>
            <a:r>
              <a:rPr lang="en-US" sz="1200" b="0" kern="1200" dirty="0" smtClean="0">
                <a:solidFill>
                  <a:schemeClr val="tx1"/>
                </a:solidFill>
                <a:latin typeface="+mn-lt"/>
                <a:ea typeface="+mn-ea"/>
                <a:cs typeface="+mn-cs"/>
              </a:rPr>
              <a:t> e </a:t>
            </a:r>
            <a:r>
              <a:rPr lang="en-US" sz="1200" b="0" kern="1200" dirty="0" err="1" smtClean="0">
                <a:solidFill>
                  <a:schemeClr val="tx1"/>
                </a:solidFill>
                <a:latin typeface="+mn-lt"/>
                <a:ea typeface="+mn-ea"/>
                <a:cs typeface="+mn-cs"/>
              </a:rPr>
              <a:t>consistente</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compreensão</a:t>
            </a:r>
            <a:r>
              <a:rPr lang="en-US" sz="1200" b="0" kern="1200" dirty="0" smtClean="0">
                <a:solidFill>
                  <a:schemeClr val="tx1"/>
                </a:solidFill>
                <a:latin typeface="+mn-lt"/>
                <a:ea typeface="+mn-ea"/>
                <a:cs typeface="+mn-cs"/>
              </a:rPr>
              <a:t> das </a:t>
            </a:r>
            <a:r>
              <a:rPr lang="en-US" sz="1200" b="0" kern="1200" dirty="0" err="1" smtClean="0">
                <a:solidFill>
                  <a:schemeClr val="tx1"/>
                </a:solidFill>
                <a:latin typeface="+mn-lt"/>
                <a:ea typeface="+mn-ea"/>
                <a:cs typeface="+mn-cs"/>
              </a:rPr>
              <a:t>exigências</a:t>
            </a:r>
            <a:r>
              <a:rPr lang="en-US" sz="1200" b="0" kern="1200" dirty="0" smtClean="0">
                <a:solidFill>
                  <a:schemeClr val="tx1"/>
                </a:solidFill>
                <a:latin typeface="+mn-lt"/>
                <a:ea typeface="+mn-ea"/>
                <a:cs typeface="+mn-cs"/>
              </a:rPr>
              <a:t> e </a:t>
            </a:r>
            <a:r>
              <a:rPr lang="en-US" sz="1200" b="0" kern="1200" dirty="0" err="1" smtClean="0">
                <a:solidFill>
                  <a:schemeClr val="tx1"/>
                </a:solidFill>
                <a:latin typeface="+mn-lt"/>
                <a:ea typeface="+mn-ea"/>
                <a:cs typeface="+mn-cs"/>
              </a:rPr>
              <a:t>necessidades</a:t>
            </a:r>
            <a:r>
              <a:rPr lang="en-US" sz="1200" b="0" kern="1200" dirty="0" smtClean="0">
                <a:solidFill>
                  <a:schemeClr val="tx1"/>
                </a:solidFill>
                <a:latin typeface="+mn-lt"/>
                <a:ea typeface="+mn-ea"/>
                <a:cs typeface="+mn-cs"/>
              </a:rPr>
              <a:t> dos </a:t>
            </a:r>
            <a:r>
              <a:rPr lang="en-US" sz="1200" b="0" kern="1200" dirty="0" err="1" smtClean="0">
                <a:solidFill>
                  <a:schemeClr val="tx1"/>
                </a:solidFill>
                <a:latin typeface="+mn-lt"/>
                <a:ea typeface="+mn-ea"/>
                <a:cs typeface="+mn-cs"/>
              </a:rPr>
              <a:t>clientes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é</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fator</a:t>
            </a:r>
            <a:r>
              <a:rPr lang="en-US" sz="1200" b="0" kern="1200" dirty="0" smtClean="0">
                <a:solidFill>
                  <a:schemeClr val="tx1"/>
                </a:solidFill>
                <a:latin typeface="+mn-lt"/>
                <a:ea typeface="+mn-ea"/>
                <a:cs typeface="+mn-cs"/>
              </a:rPr>
              <a:t> fundamental </a:t>
            </a:r>
            <a:r>
              <a:rPr lang="en-US" sz="1200" b="0" kern="1200" dirty="0" err="1" smtClean="0">
                <a:solidFill>
                  <a:schemeClr val="tx1"/>
                </a:solidFill>
                <a:latin typeface="+mn-lt"/>
                <a:ea typeface="+mn-ea"/>
                <a:cs typeface="+mn-cs"/>
              </a:rPr>
              <a:t>para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sustentar</a:t>
            </a:r>
            <a:r>
              <a:rPr lang="en-US" sz="1200" b="0" kern="1200" dirty="0" smtClean="0">
                <a:solidFill>
                  <a:schemeClr val="tx1"/>
                </a:solidFill>
                <a:latin typeface="+mn-lt"/>
                <a:ea typeface="+mn-ea"/>
                <a:cs typeface="+mn-cs"/>
              </a:rPr>
              <a:t> o </a:t>
            </a:r>
            <a:r>
              <a:rPr lang="en-US" sz="1200" b="0" kern="1200" dirty="0" err="1" smtClean="0">
                <a:solidFill>
                  <a:schemeClr val="tx1"/>
                </a:solidFill>
                <a:latin typeface="+mn-lt"/>
                <a:ea typeface="+mn-ea"/>
                <a:cs typeface="+mn-cs"/>
              </a:rPr>
              <a:t>desenvolvimento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empresarial</a:t>
            </a:r>
            <a:r>
              <a:rPr lang="en-US" sz="1200" b="0" kern="1200" dirty="0" smtClean="0">
                <a:solidFill>
                  <a:schemeClr val="tx1"/>
                </a:solidFill>
                <a:latin typeface="+mn-lt"/>
                <a:ea typeface="+mn-ea"/>
                <a:cs typeface="+mn-cs"/>
              </a:rPr>
              <a:t>. O </a:t>
            </a:r>
            <a:r>
              <a:rPr lang="en-US" sz="1200" b="0" kern="1200" dirty="0" err="1" smtClean="0">
                <a:solidFill>
                  <a:schemeClr val="tx1"/>
                </a:solidFill>
                <a:latin typeface="+mn-lt"/>
                <a:ea typeface="+mn-ea"/>
                <a:cs typeface="+mn-cs"/>
              </a:rPr>
              <a:t>planejamento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estratégico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ocupa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lugar</a:t>
            </a:r>
            <a:r>
              <a:rPr lang="en-US" sz="1200" b="0" kern="1200" dirty="0" smtClean="0">
                <a:solidFill>
                  <a:schemeClr val="tx1"/>
                </a:solidFill>
                <a:latin typeface="+mn-lt"/>
                <a:ea typeface="+mn-ea"/>
                <a:cs typeface="+mn-cs"/>
              </a:rPr>
              <a:t> de </a:t>
            </a:r>
            <a:r>
              <a:rPr lang="en-US" sz="1200" b="0" kern="1200" dirty="0" err="1" smtClean="0">
                <a:solidFill>
                  <a:schemeClr val="tx1"/>
                </a:solidFill>
                <a:latin typeface="+mn-lt"/>
                <a:ea typeface="+mn-ea"/>
                <a:cs typeface="+mn-cs"/>
              </a:rPr>
              <a:t>destaque</a:t>
            </a:r>
            <a:r>
              <a:rPr lang="en-US" sz="1200" b="0" kern="1200" dirty="0" smtClean="0">
                <a:solidFill>
                  <a:schemeClr val="tx1"/>
                </a:solidFill>
                <a:latin typeface="+mn-lt"/>
                <a:ea typeface="+mn-ea"/>
                <a:cs typeface="+mn-cs"/>
              </a:rPr>
              <a:t> no </a:t>
            </a:r>
            <a:r>
              <a:rPr lang="en-US" sz="1200" b="0" kern="1200" dirty="0" err="1" smtClean="0">
                <a:solidFill>
                  <a:schemeClr val="tx1"/>
                </a:solidFill>
                <a:latin typeface="+mn-lt"/>
                <a:ea typeface="+mn-ea"/>
                <a:cs typeface="+mn-cs"/>
              </a:rPr>
              <a:t>delineamento</a:t>
            </a:r>
            <a:r>
              <a:rPr lang="en-US" sz="1200" b="0" kern="1200" dirty="0" smtClean="0">
                <a:solidFill>
                  <a:schemeClr val="tx1"/>
                </a:solidFill>
                <a:latin typeface="+mn-lt"/>
                <a:ea typeface="+mn-ea"/>
                <a:cs typeface="+mn-cs"/>
              </a:rPr>
              <a:t> dos </a:t>
            </a:r>
            <a:r>
              <a:rPr lang="en-US" sz="1200" b="0" kern="1200" dirty="0" err="1" smtClean="0">
                <a:solidFill>
                  <a:schemeClr val="tx1"/>
                </a:solidFill>
                <a:latin typeface="+mn-lt"/>
                <a:ea typeface="+mn-ea"/>
                <a:cs typeface="+mn-cs"/>
              </a:rPr>
              <a:t>caminhos</a:t>
            </a:r>
            <a:r>
              <a:rPr lang="en-US" sz="1200" b="0" kern="1200" dirty="0" smtClean="0">
                <a:solidFill>
                  <a:schemeClr val="tx1"/>
                </a:solidFill>
                <a:latin typeface="+mn-lt"/>
                <a:ea typeface="+mn-ea"/>
                <a:cs typeface="+mn-cs"/>
              </a:rPr>
              <a:t> e das </a:t>
            </a:r>
            <a:r>
              <a:rPr lang="en-US" sz="1200" b="0" kern="1200" dirty="0" err="1" smtClean="0">
                <a:solidFill>
                  <a:schemeClr val="tx1"/>
                </a:solidFill>
                <a:latin typeface="+mn-lt"/>
                <a:ea typeface="+mn-ea"/>
                <a:cs typeface="+mn-cs"/>
              </a:rPr>
              <a:t>ações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para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percorrê</a:t>
            </a:r>
            <a:r>
              <a:rPr lang="en-US" sz="1200" b="0" kern="1200" dirty="0" smtClean="0">
                <a:solidFill>
                  <a:schemeClr val="tx1"/>
                </a:solidFill>
                <a:latin typeface="+mn-lt"/>
                <a:ea typeface="+mn-ea"/>
                <a:cs typeface="+mn-cs"/>
              </a:rPr>
              <a:t>-lo. O </a:t>
            </a:r>
            <a:r>
              <a:rPr lang="en-US" sz="1200" b="0" kern="1200" dirty="0" err="1" smtClean="0">
                <a:solidFill>
                  <a:schemeClr val="tx1"/>
                </a:solidFill>
                <a:latin typeface="+mn-lt"/>
                <a:ea typeface="+mn-ea"/>
                <a:cs typeface="+mn-cs"/>
              </a:rPr>
              <a:t>palestrante</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apresentará</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uma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reflexão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crítica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acerca</a:t>
            </a:r>
            <a:r>
              <a:rPr lang="en-US" sz="1200" b="0" kern="1200" dirty="0" smtClean="0">
                <a:solidFill>
                  <a:schemeClr val="tx1"/>
                </a:solidFill>
                <a:latin typeface="+mn-lt"/>
                <a:ea typeface="+mn-ea"/>
                <a:cs typeface="+mn-cs"/>
              </a:rPr>
              <a:t> da </a:t>
            </a:r>
            <a:r>
              <a:rPr lang="en-US" sz="1200" b="0" kern="1200" dirty="0" err="1" smtClean="0">
                <a:solidFill>
                  <a:schemeClr val="tx1"/>
                </a:solidFill>
                <a:latin typeface="+mn-lt"/>
                <a:ea typeface="+mn-ea"/>
                <a:cs typeface="+mn-cs"/>
              </a:rPr>
              <a:t>evolução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ao</a:t>
            </a:r>
            <a:r>
              <a:rPr lang="en-US" sz="1200" b="0" kern="1200" dirty="0" smtClean="0">
                <a:solidFill>
                  <a:schemeClr val="tx1"/>
                </a:solidFill>
                <a:latin typeface="+mn-lt"/>
                <a:ea typeface="+mn-ea"/>
                <a:cs typeface="+mn-cs"/>
              </a:rPr>
              <a:t> panorama </a:t>
            </a:r>
            <a:r>
              <a:rPr lang="en-US" sz="1200" b="0" kern="1200" dirty="0" err="1" smtClean="0">
                <a:solidFill>
                  <a:schemeClr val="tx1"/>
                </a:solidFill>
                <a:latin typeface="+mn-lt"/>
                <a:ea typeface="+mn-ea"/>
                <a:cs typeface="+mn-cs"/>
              </a:rPr>
              <a:t>atual</a:t>
            </a:r>
            <a:r>
              <a:rPr lang="en-US" sz="1200" b="0" kern="1200" dirty="0" smtClean="0">
                <a:solidFill>
                  <a:schemeClr val="tx1"/>
                </a:solidFill>
                <a:latin typeface="+mn-lt"/>
                <a:ea typeface="+mn-ea"/>
                <a:cs typeface="+mn-cs"/>
              </a:rPr>
              <a:t> e do </a:t>
            </a:r>
            <a:r>
              <a:rPr lang="en-US" sz="1200" b="0" kern="1200" dirty="0" err="1" smtClean="0">
                <a:solidFill>
                  <a:schemeClr val="tx1"/>
                </a:solidFill>
                <a:latin typeface="+mn-lt"/>
                <a:ea typeface="+mn-ea"/>
                <a:cs typeface="+mn-cs"/>
              </a:rPr>
              <a:t>futuro</a:t>
            </a:r>
            <a:r>
              <a:rPr lang="en-US" sz="1200" b="0" kern="1200" dirty="0" smtClean="0">
                <a:solidFill>
                  <a:schemeClr val="tx1"/>
                </a:solidFill>
                <a:latin typeface="+mn-lt"/>
                <a:ea typeface="+mn-ea"/>
                <a:cs typeface="+mn-cs"/>
              </a:rPr>
              <a:t> das </a:t>
            </a:r>
            <a:r>
              <a:rPr lang="en-US" sz="1200" b="0" kern="1200" dirty="0" err="1" smtClean="0">
                <a:solidFill>
                  <a:schemeClr val="tx1"/>
                </a:solidFill>
                <a:latin typeface="+mn-lt"/>
                <a:ea typeface="+mn-ea"/>
                <a:cs typeface="+mn-cs"/>
              </a:rPr>
              <a:t>empresas</a:t>
            </a:r>
            <a:r>
              <a:rPr lang="en-US" sz="1200" b="0" kern="1200" dirty="0" smtClean="0">
                <a:solidFill>
                  <a:schemeClr val="tx1"/>
                </a:solidFill>
                <a:latin typeface="+mn-lt"/>
                <a:ea typeface="+mn-ea"/>
                <a:cs typeface="+mn-cs"/>
              </a:rPr>
              <a:t> do </a:t>
            </a:r>
            <a:r>
              <a:rPr lang="en-US" sz="1200" b="0" kern="1200" dirty="0" err="1" smtClean="0">
                <a:solidFill>
                  <a:schemeClr val="tx1"/>
                </a:solidFill>
                <a:latin typeface="+mn-lt"/>
                <a:ea typeface="+mn-ea"/>
                <a:cs typeface="+mn-cs"/>
              </a:rPr>
              <a:t>setor</a:t>
            </a:r>
            <a:r>
              <a:rPr lang="en-US" sz="1200" b="0" kern="1200" dirty="0" smtClean="0">
                <a:solidFill>
                  <a:schemeClr val="tx1"/>
                </a:solidFill>
                <a:latin typeface="+mn-lt"/>
                <a:ea typeface="+mn-ea"/>
                <a:cs typeface="+mn-cs"/>
              </a:rPr>
              <a:t> de </a:t>
            </a:r>
            <a:r>
              <a:rPr lang="en-US" sz="1200" b="0" kern="1200" dirty="0" err="1" smtClean="0">
                <a:solidFill>
                  <a:schemeClr val="tx1"/>
                </a:solidFill>
                <a:latin typeface="+mn-lt"/>
                <a:ea typeface="+mn-ea"/>
                <a:cs typeface="+mn-cs"/>
              </a:rPr>
              <a:t>serviços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evidenciando</a:t>
            </a:r>
            <a:r>
              <a:rPr lang="en-US" sz="1200" b="0" kern="1200" dirty="0" smtClean="0">
                <a:solidFill>
                  <a:schemeClr val="tx1"/>
                </a:solidFill>
                <a:latin typeface="+mn-lt"/>
                <a:ea typeface="+mn-ea"/>
                <a:cs typeface="+mn-cs"/>
              </a:rPr>
              <a:t> a </a:t>
            </a:r>
            <a:r>
              <a:rPr lang="en-US" sz="1200" b="0" kern="1200" dirty="0" err="1" smtClean="0">
                <a:solidFill>
                  <a:schemeClr val="tx1"/>
                </a:solidFill>
                <a:latin typeface="+mn-lt"/>
                <a:ea typeface="+mn-ea"/>
                <a:cs typeface="+mn-cs"/>
              </a:rPr>
              <a:t>necessidade</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que</a:t>
            </a:r>
            <a:r>
              <a:rPr lang="en-US" sz="1200" b="0" kern="1200" dirty="0" smtClean="0">
                <a:solidFill>
                  <a:schemeClr val="tx1"/>
                </a:solidFill>
                <a:latin typeface="+mn-lt"/>
                <a:ea typeface="+mn-ea"/>
                <a:cs typeface="+mn-cs"/>
              </a:rPr>
              <a:t> a </a:t>
            </a:r>
            <a:r>
              <a:rPr lang="en-US" sz="1200" b="0" kern="1200" dirty="0" err="1" smtClean="0">
                <a:solidFill>
                  <a:schemeClr val="tx1"/>
                </a:solidFill>
                <a:latin typeface="+mn-lt"/>
                <a:ea typeface="+mn-ea"/>
                <a:cs typeface="+mn-cs"/>
              </a:rPr>
              <a:t>ação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seja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fortemente</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embasada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na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gestão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criativa</a:t>
            </a:r>
            <a:r>
              <a:rPr lang="en-US" sz="1200" b="0" kern="1200" dirty="0" smtClean="0">
                <a:solidFill>
                  <a:schemeClr val="tx1"/>
                </a:solidFill>
                <a:latin typeface="+mn-lt"/>
                <a:ea typeface="+mn-ea"/>
                <a:cs typeface="+mn-cs"/>
              </a:rPr>
              <a:t> da </a:t>
            </a:r>
            <a:r>
              <a:rPr lang="en-US" sz="1200" b="0" kern="1200" dirty="0" err="1" smtClean="0">
                <a:solidFill>
                  <a:schemeClr val="tx1"/>
                </a:solidFill>
                <a:latin typeface="+mn-lt"/>
                <a:ea typeface="+mn-ea"/>
                <a:cs typeface="+mn-cs"/>
              </a:rPr>
              <a:t>demanda</a:t>
            </a:r>
            <a:r>
              <a:rPr lang="en-US" sz="1200" b="0" kern="1200" dirty="0" smtClean="0">
                <a:solidFill>
                  <a:schemeClr val="tx1"/>
                </a:solidFill>
                <a:latin typeface="+mn-lt"/>
                <a:ea typeface="+mn-ea"/>
                <a:cs typeface="+mn-cs"/>
              </a:rPr>
              <a:t> de </a:t>
            </a:r>
            <a:r>
              <a:rPr lang="en-US" sz="1200" b="0" kern="1200" dirty="0" err="1" smtClean="0">
                <a:solidFill>
                  <a:schemeClr val="tx1"/>
                </a:solidFill>
                <a:latin typeface="+mn-lt"/>
                <a:ea typeface="+mn-ea"/>
                <a:cs typeface="+mn-cs"/>
              </a:rPr>
              <a:t>serviços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corporativos</a:t>
            </a:r>
            <a:r>
              <a:rPr lang="en-US" sz="1200" b="0" kern="1200" dirty="0" smtClean="0">
                <a:solidFill>
                  <a:schemeClr val="tx1"/>
                </a:solidFill>
                <a:latin typeface="+mn-lt"/>
                <a:ea typeface="+mn-ea"/>
                <a:cs typeface="+mn-cs"/>
              </a:rPr>
              <a:t> e </a:t>
            </a:r>
            <a:r>
              <a:rPr lang="en-US" sz="1200" b="0" kern="1200" dirty="0" err="1" smtClean="0">
                <a:solidFill>
                  <a:schemeClr val="tx1"/>
                </a:solidFill>
                <a:latin typeface="+mn-lt"/>
                <a:ea typeface="+mn-ea"/>
                <a:cs typeface="+mn-cs"/>
              </a:rPr>
              <a:t>na</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capacitação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empresarial</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para</a:t>
            </a:r>
            <a:r>
              <a:rPr lang="en-US" sz="1200" b="0" kern="1200" dirty="0" smtClean="0">
                <a:solidFill>
                  <a:schemeClr val="tx1"/>
                </a:solidFill>
                <a:latin typeface="+mn-lt"/>
                <a:ea typeface="+mn-ea"/>
                <a:cs typeface="+mn-cs"/>
              </a:rPr>
              <a:t> o </a:t>
            </a:r>
            <a:r>
              <a:rPr lang="en-US" sz="1200" b="0" kern="1200" dirty="0" err="1" smtClean="0">
                <a:solidFill>
                  <a:schemeClr val="tx1"/>
                </a:solidFill>
                <a:latin typeface="+mn-lt"/>
                <a:ea typeface="+mn-ea"/>
                <a:cs typeface="+mn-cs"/>
              </a:rPr>
              <a:t>atendimento</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dessas</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demandas</a:t>
            </a:r>
            <a:r>
              <a:rPr lang="en-US" sz="1200" b="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62C176A-B82F-CA44-B1BA-93FE2FC29197}" type="slidenum">
              <a:rPr lang="en-US" smtClean="0"/>
              <a:t>1</a:t>
            </a:fld>
            <a:endParaRPr lang="en-US"/>
          </a:p>
        </p:txBody>
      </p:sp>
    </p:spTree>
    <p:extLst>
      <p:ext uri="{BB962C8B-B14F-4D97-AF65-F5344CB8AC3E}">
        <p14:creationId xmlns:p14="http://schemas.microsoft.com/office/powerpoint/2010/main" val="256657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pt-BR" sz="2800" b="1" dirty="0" smtClean="0"/>
              <a:t>Receita</a:t>
            </a:r>
          </a:p>
          <a:p>
            <a:pPr lvl="1"/>
            <a:r>
              <a:rPr lang="pt-BR" sz="2400" dirty="0" smtClean="0"/>
              <a:t>Aumentar flexibilidade e </a:t>
            </a:r>
            <a:r>
              <a:rPr lang="pt-BR" sz="2400" dirty="0" err="1" smtClean="0"/>
              <a:t>responsividade</a:t>
            </a:r>
            <a:r>
              <a:rPr lang="pt-BR" sz="2400" dirty="0" smtClean="0"/>
              <a:t>..............60%</a:t>
            </a:r>
          </a:p>
          <a:p>
            <a:pPr lvl="1"/>
            <a:r>
              <a:rPr lang="pt-BR" sz="2400" dirty="0" smtClean="0"/>
              <a:t>Aumentar a velocidade para o mercado...............46%</a:t>
            </a:r>
          </a:p>
          <a:p>
            <a:pPr lvl="1"/>
            <a:r>
              <a:rPr lang="pt-BR" sz="2400" dirty="0" smtClean="0"/>
              <a:t>Melhorar a qualidade ...........................................42%</a:t>
            </a:r>
          </a:p>
          <a:p>
            <a:pPr lvl="1"/>
            <a:r>
              <a:rPr lang="pt-BR" sz="2400" dirty="0" smtClean="0"/>
              <a:t>Reduzir tempo de resposta ao cliente..................40%</a:t>
            </a:r>
          </a:p>
          <a:p>
            <a:pPr lvl="1"/>
            <a:r>
              <a:rPr lang="pt-BR" sz="2400" dirty="0" smtClean="0"/>
              <a:t>Aumentar a receita...............................................38%</a:t>
            </a:r>
          </a:p>
          <a:p>
            <a:pPr lvl="1"/>
            <a:r>
              <a:rPr lang="pt-BR" sz="2400" dirty="0" smtClean="0"/>
              <a:t>Ampliar acesso ao mercado.................................22%</a:t>
            </a:r>
          </a:p>
          <a:p>
            <a:endParaRPr lang="en-US" dirty="0"/>
          </a:p>
        </p:txBody>
      </p:sp>
      <p:sp>
        <p:nvSpPr>
          <p:cNvPr id="4" name="Slide Number Placeholder 3"/>
          <p:cNvSpPr>
            <a:spLocks noGrp="1"/>
          </p:cNvSpPr>
          <p:nvPr>
            <p:ph type="sldNum" sz="quarter" idx="10"/>
          </p:nvPr>
        </p:nvSpPr>
        <p:spPr/>
        <p:txBody>
          <a:bodyPr/>
          <a:lstStyle/>
          <a:p>
            <a:fld id="{162C176A-B82F-CA44-B1BA-93FE2FC29197}" type="slidenum">
              <a:rPr lang="en-US" smtClean="0"/>
              <a:t>2</a:t>
            </a:fld>
            <a:endParaRPr lang="en-US"/>
          </a:p>
        </p:txBody>
      </p:sp>
    </p:spTree>
    <p:extLst>
      <p:ext uri="{BB962C8B-B14F-4D97-AF65-F5344CB8AC3E}">
        <p14:creationId xmlns:p14="http://schemas.microsoft.com/office/powerpoint/2010/main" val="338680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pt-BR" sz="2800" b="1" dirty="0" smtClean="0"/>
              <a:t>Custo</a:t>
            </a:r>
          </a:p>
          <a:p>
            <a:pPr lvl="1"/>
            <a:r>
              <a:rPr lang="pt-BR" sz="2400" dirty="0" smtClean="0"/>
              <a:t>Reduzir custo operacional .................................89%</a:t>
            </a:r>
          </a:p>
          <a:p>
            <a:pPr lvl="1"/>
            <a:r>
              <a:rPr lang="pt-BR" sz="2400" dirty="0" smtClean="0"/>
              <a:t>Reduzir investimento de capital..........................81%</a:t>
            </a:r>
          </a:p>
          <a:p>
            <a:pPr lvl="1"/>
            <a:r>
              <a:rPr lang="pt-BR" sz="2400" dirty="0" smtClean="0"/>
              <a:t>Transformar custos fixos em variáveis................58%</a:t>
            </a:r>
          </a:p>
          <a:p>
            <a:pPr lvl="1"/>
            <a:r>
              <a:rPr lang="pt-BR" sz="2400" dirty="0" smtClean="0"/>
              <a:t>Adequação à redução de estrutura.....................38%</a:t>
            </a:r>
          </a:p>
          <a:p>
            <a:pPr lvl="1"/>
            <a:r>
              <a:rPr lang="pt-BR" sz="2400" dirty="0" smtClean="0"/>
              <a:t>Reduzir custos de desenvolvimento....................35%</a:t>
            </a:r>
          </a:p>
          <a:p>
            <a:pPr lvl="1"/>
            <a:r>
              <a:rPr lang="pt-BR" sz="2400" dirty="0" smtClean="0"/>
              <a:t>Obter competitividade .........................................29%</a:t>
            </a:r>
          </a:p>
          <a:p>
            <a:endParaRPr lang="en-US" dirty="0"/>
          </a:p>
        </p:txBody>
      </p:sp>
      <p:sp>
        <p:nvSpPr>
          <p:cNvPr id="4" name="Slide Number Placeholder 3"/>
          <p:cNvSpPr>
            <a:spLocks noGrp="1"/>
          </p:cNvSpPr>
          <p:nvPr>
            <p:ph type="sldNum" sz="quarter" idx="10"/>
          </p:nvPr>
        </p:nvSpPr>
        <p:spPr/>
        <p:txBody>
          <a:bodyPr/>
          <a:lstStyle/>
          <a:p>
            <a:fld id="{162C176A-B82F-CA44-B1BA-93FE2FC29197}" type="slidenum">
              <a:rPr lang="en-US" smtClean="0"/>
              <a:t>3</a:t>
            </a:fld>
            <a:endParaRPr lang="en-US"/>
          </a:p>
        </p:txBody>
      </p:sp>
    </p:spTree>
    <p:extLst>
      <p:ext uri="{BB962C8B-B14F-4D97-AF65-F5344CB8AC3E}">
        <p14:creationId xmlns:p14="http://schemas.microsoft.com/office/powerpoint/2010/main" val="1436777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Workflow Management.</a:t>
            </a:r>
            <a:r>
              <a:rPr lang="en-US" sz="1200" b="0" kern="1200" dirty="0" smtClean="0">
                <a:solidFill>
                  <a:schemeClr val="tx1"/>
                </a:solidFill>
                <a:latin typeface="+mn-lt"/>
                <a:ea typeface="+mn-ea"/>
                <a:cs typeface="+mn-cs"/>
              </a:rPr>
              <a:t>  An essential part of every Integrated Facility Services contract is delivering customer expectations according to service level agreement.  Our Facility Management System supports the management and delivery of planned and reactive tasks, ensures optimal use of resources and provides a prioritized overview of customer expectations, whether it is incidents, service requests or complaints that need on </a:t>
            </a:r>
            <a:r>
              <a:rPr lang="en-US" sz="1200" b="0" kern="1200" dirty="0" err="1" smtClean="0">
                <a:solidFill>
                  <a:schemeClr val="tx1"/>
                </a:solidFill>
                <a:latin typeface="+mn-lt"/>
                <a:ea typeface="+mn-ea"/>
                <a:cs typeface="+mn-cs"/>
              </a:rPr>
              <a:t>Dymensional</a:t>
            </a:r>
            <a:r>
              <a:rPr lang="en-US" sz="1200" b="0" kern="1200" dirty="0" smtClean="0">
                <a:solidFill>
                  <a:schemeClr val="tx1"/>
                </a:solidFill>
                <a:latin typeface="+mn-lt"/>
                <a:ea typeface="+mn-ea"/>
                <a:cs typeface="+mn-cs"/>
              </a:rPr>
              <a:t> Services’ attention as part of our Client Relations department.  The system facilitates documentation of performance and sharing of facility related procedures.</a:t>
            </a:r>
          </a:p>
          <a:p>
            <a:r>
              <a:rPr lang="en-US" sz="1200" b="1" kern="1200" dirty="0" smtClean="0">
                <a:solidFill>
                  <a:schemeClr val="tx1"/>
                </a:solidFill>
                <a:latin typeface="+mn-lt"/>
                <a:ea typeface="+mn-ea"/>
                <a:cs typeface="+mn-cs"/>
              </a:rPr>
              <a:t>Asset Lifecycle Management.  </a:t>
            </a:r>
            <a:r>
              <a:rPr lang="en-US" sz="1200" b="0" kern="1200" dirty="0" smtClean="0">
                <a:solidFill>
                  <a:schemeClr val="tx1"/>
                </a:solidFill>
                <a:latin typeface="+mn-lt"/>
                <a:ea typeface="+mn-ea"/>
                <a:cs typeface="+mn-cs"/>
              </a:rPr>
              <a:t>Taking responsibility for managing our customer’s assets, ensuring minimum downtime and a cost efficient maintenance of the technical assets in our customers facilities requires system support.  Our Facility Management System gives transparency overviews and enables us to provide the customers with information for their business decisions.  The system will facilitate the execution of planned and condition-based maintenance, as well as reactive or corrective maintenance of technical installations and ensures consistent work instructions. </a:t>
            </a:r>
          </a:p>
          <a:p>
            <a:r>
              <a:rPr lang="en-US" sz="1200" b="1" kern="1200" dirty="0" smtClean="0">
                <a:solidFill>
                  <a:schemeClr val="tx1"/>
                </a:solidFill>
                <a:latin typeface="+mn-lt"/>
                <a:ea typeface="+mn-ea"/>
                <a:cs typeface="+mn-cs"/>
              </a:rPr>
              <a:t>Property Management.</a:t>
            </a:r>
            <a:r>
              <a:rPr lang="en-US" sz="1200" b="0" kern="1200" dirty="0" smtClean="0">
                <a:solidFill>
                  <a:schemeClr val="tx1"/>
                </a:solidFill>
                <a:latin typeface="+mn-lt"/>
                <a:ea typeface="+mn-ea"/>
                <a:cs typeface="+mn-cs"/>
              </a:rPr>
              <a:t>  The system provides the tools to efficiently manage building space, work place occupancy, space usage based cross charging and move planning based on floor plans across multiple sites.  The system will help manage all commercial contracts with customers and suppliers.</a:t>
            </a:r>
          </a:p>
          <a:p>
            <a:r>
              <a:rPr lang="en-US" sz="1200" b="1" kern="1200" dirty="0" smtClean="0">
                <a:solidFill>
                  <a:schemeClr val="tx1"/>
                </a:solidFill>
                <a:latin typeface="+mn-lt"/>
                <a:ea typeface="+mn-ea"/>
                <a:cs typeface="+mn-cs"/>
              </a:rPr>
              <a:t>Quality Management.  </a:t>
            </a:r>
            <a:r>
              <a:rPr lang="en-US" sz="1200" b="0" kern="1200" dirty="0" smtClean="0">
                <a:solidFill>
                  <a:schemeClr val="tx1"/>
                </a:solidFill>
                <a:latin typeface="+mn-lt"/>
                <a:ea typeface="+mn-ea"/>
                <a:cs typeface="+mn-cs"/>
              </a:rPr>
              <a:t>The system supports satisfaction surveys, including the creation of questionnaires along with distribution and analysis of incoming results.  Satisfaction surveys can be used to assess customer satisfaction periodically or even automatically triggered.  The system also supports quality assessments of the services provided or customized key performance indicators via mobile devices.</a:t>
            </a:r>
            <a:endParaRPr lang="en-US" dirty="0"/>
          </a:p>
        </p:txBody>
      </p:sp>
      <p:sp>
        <p:nvSpPr>
          <p:cNvPr id="4" name="Slide Number Placeholder 3"/>
          <p:cNvSpPr>
            <a:spLocks noGrp="1"/>
          </p:cNvSpPr>
          <p:nvPr>
            <p:ph type="sldNum" sz="quarter" idx="10"/>
          </p:nvPr>
        </p:nvSpPr>
        <p:spPr/>
        <p:txBody>
          <a:bodyPr/>
          <a:lstStyle/>
          <a:p>
            <a:fld id="{162C176A-B82F-CA44-B1BA-93FE2FC29197}" type="slidenum">
              <a:rPr lang="en-US" smtClean="0"/>
              <a:t>6</a:t>
            </a:fld>
            <a:endParaRPr lang="en-US"/>
          </a:p>
        </p:txBody>
      </p:sp>
    </p:spTree>
    <p:extLst>
      <p:ext uri="{BB962C8B-B14F-4D97-AF65-F5344CB8AC3E}">
        <p14:creationId xmlns:p14="http://schemas.microsoft.com/office/powerpoint/2010/main" val="1603990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pt-BR" sz="2800" b="1" dirty="0" smtClean="0"/>
              <a:t>Competência</a:t>
            </a:r>
          </a:p>
          <a:p>
            <a:pPr lvl="1"/>
            <a:r>
              <a:rPr lang="pt-BR" sz="2400" dirty="0" smtClean="0"/>
              <a:t>Foco no core business..........................................89%</a:t>
            </a:r>
          </a:p>
          <a:p>
            <a:pPr lvl="1"/>
            <a:r>
              <a:rPr lang="pt-BR" sz="2400" dirty="0" smtClean="0"/>
              <a:t>Acessar tecnologia não disponível........................60%</a:t>
            </a:r>
          </a:p>
          <a:p>
            <a:pPr lvl="1"/>
            <a:r>
              <a:rPr lang="pt-BR" sz="2400" dirty="0" smtClean="0"/>
              <a:t>Acessar competências necessárias......................55%</a:t>
            </a:r>
          </a:p>
          <a:p>
            <a:pPr lvl="1"/>
            <a:r>
              <a:rPr lang="pt-BR" sz="2400" dirty="0" smtClean="0"/>
              <a:t>Alternativas para falta de espaço..........................52%</a:t>
            </a:r>
          </a:p>
          <a:p>
            <a:pPr lvl="1"/>
            <a:r>
              <a:rPr lang="pt-BR" sz="2400" dirty="0" smtClean="0"/>
              <a:t>Criar capacidade adicional....................................42%</a:t>
            </a:r>
          </a:p>
          <a:p>
            <a:pPr lvl="1"/>
            <a:r>
              <a:rPr lang="pt-BR" sz="2400" dirty="0" smtClean="0"/>
              <a:t>Alternativas para </a:t>
            </a:r>
            <a:r>
              <a:rPr lang="pt-BR" sz="2400" i="1" dirty="0" smtClean="0"/>
              <a:t>Backup </a:t>
            </a:r>
            <a:r>
              <a:rPr lang="pt-BR" sz="2400" dirty="0" smtClean="0"/>
              <a:t>.....................................34%</a:t>
            </a:r>
          </a:p>
          <a:p>
            <a:pPr lvl="1"/>
            <a:r>
              <a:rPr lang="pt-BR" sz="2400" dirty="0" smtClean="0"/>
              <a:t>Alinhamento com políticas, filosofias e cultura.....18%</a:t>
            </a:r>
            <a:endParaRPr lang="en-US" dirty="0"/>
          </a:p>
        </p:txBody>
      </p:sp>
      <p:sp>
        <p:nvSpPr>
          <p:cNvPr id="4" name="Slide Number Placeholder 3"/>
          <p:cNvSpPr>
            <a:spLocks noGrp="1"/>
          </p:cNvSpPr>
          <p:nvPr>
            <p:ph type="sldNum" sz="quarter" idx="10"/>
          </p:nvPr>
        </p:nvSpPr>
        <p:spPr/>
        <p:txBody>
          <a:bodyPr/>
          <a:lstStyle/>
          <a:p>
            <a:fld id="{162C176A-B82F-CA44-B1BA-93FE2FC29197}" type="slidenum">
              <a:rPr lang="en-US" smtClean="0"/>
              <a:t>7</a:t>
            </a:fld>
            <a:endParaRPr lang="en-US"/>
          </a:p>
        </p:txBody>
      </p:sp>
    </p:spTree>
    <p:extLst>
      <p:ext uri="{BB962C8B-B14F-4D97-AF65-F5344CB8AC3E}">
        <p14:creationId xmlns:p14="http://schemas.microsoft.com/office/powerpoint/2010/main" val="2416765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5415A176-25EE-1444-9308-B7EA7C7EE519}" type="datetimeFigureOut">
              <a:rPr lang="en-US" smtClean="0"/>
              <a:t>23/08/16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65764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415A176-25EE-1444-9308-B7EA7C7EE519}" type="datetimeFigureOut">
              <a:rPr lang="en-US" smtClean="0"/>
              <a:t>23/08/16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16880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415A176-25EE-1444-9308-B7EA7C7EE519}" type="datetimeFigureOut">
              <a:rPr lang="en-US" smtClean="0"/>
              <a:t>23/08/16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37724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415A176-25EE-1444-9308-B7EA7C7EE519}" type="datetimeFigureOut">
              <a:rPr lang="en-US" smtClean="0"/>
              <a:t>23/08/16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390368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415A176-25EE-1444-9308-B7EA7C7EE519}" type="datetimeFigureOut">
              <a:rPr lang="en-US" smtClean="0"/>
              <a:t>23/08/16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4248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415A176-25EE-1444-9308-B7EA7C7EE519}" type="datetimeFigureOut">
              <a:rPr lang="en-US" smtClean="0"/>
              <a:t>23/08/16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125090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5415A176-25EE-1444-9308-B7EA7C7EE519}" type="datetimeFigureOut">
              <a:rPr lang="en-US" smtClean="0"/>
              <a:t>23/08/16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229236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5415A176-25EE-1444-9308-B7EA7C7EE519}" type="datetimeFigureOut">
              <a:rPr lang="en-US" smtClean="0"/>
              <a:t>23/08/16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319456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5A176-25EE-1444-9308-B7EA7C7EE519}" type="datetimeFigureOut">
              <a:rPr lang="en-US" smtClean="0"/>
              <a:t>23/08/16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332714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415A176-25EE-1444-9308-B7EA7C7EE519}" type="datetimeFigureOut">
              <a:rPr lang="en-US" smtClean="0"/>
              <a:t>23/08/16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9946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415A176-25EE-1444-9308-B7EA7C7EE519}" type="datetimeFigureOut">
              <a:rPr lang="en-US" smtClean="0"/>
              <a:t>23/08/16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CA9D-1B21-E84C-9953-00D89145A717}" type="slidenum">
              <a:rPr lang="en-US" smtClean="0"/>
              <a:t>‹#›</a:t>
            </a:fld>
            <a:endParaRPr lang="en-US"/>
          </a:p>
        </p:txBody>
      </p:sp>
    </p:spTree>
    <p:extLst>
      <p:ext uri="{BB962C8B-B14F-4D97-AF65-F5344CB8AC3E}">
        <p14:creationId xmlns:p14="http://schemas.microsoft.com/office/powerpoint/2010/main" val="3698626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415A176-25EE-1444-9308-B7EA7C7EE519}" type="datetimeFigureOut">
              <a:rPr lang="en-US" smtClean="0"/>
              <a:t>23/08/16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6EFCA9D-1B21-E84C-9953-00D89145A717}" type="slidenum">
              <a:rPr lang="en-US" smtClean="0"/>
              <a:t>‹#›</a:t>
            </a:fld>
            <a:endParaRPr lang="en-US"/>
          </a:p>
        </p:txBody>
      </p:sp>
    </p:spTree>
    <p:extLst>
      <p:ext uri="{BB962C8B-B14F-4D97-AF65-F5344CB8AC3E}">
        <p14:creationId xmlns:p14="http://schemas.microsoft.com/office/powerpoint/2010/main" val="4011551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7449" y="2020493"/>
            <a:ext cx="6849102" cy="1102519"/>
          </a:xfrm>
        </p:spPr>
        <p:txBody>
          <a:bodyPr>
            <a:noAutofit/>
          </a:bodyPr>
          <a:lstStyle/>
          <a:p>
            <a:r>
              <a:rPr lang="en-US" sz="3200" b="1" dirty="0" smtClean="0">
                <a:solidFill>
                  <a:srgbClr val="1F497D"/>
                </a:solidFill>
                <a:latin typeface="American Typewriter"/>
                <a:cs typeface="American Typewriter"/>
              </a:rPr>
              <a:t>”</a:t>
            </a:r>
            <a:r>
              <a:rPr lang="en-US" sz="3200" b="1" dirty="0" err="1" smtClean="0">
                <a:solidFill>
                  <a:srgbClr val="1F497D"/>
                </a:solidFill>
                <a:latin typeface="American Typewriter"/>
                <a:cs typeface="American Typewriter"/>
              </a:rPr>
              <a:t>Gerenciamento</a:t>
            </a:r>
            <a:r>
              <a:rPr lang="en-US" sz="3200" b="1" dirty="0" smtClean="0">
                <a:solidFill>
                  <a:srgbClr val="1F497D"/>
                </a:solidFill>
                <a:latin typeface="American Typewriter"/>
                <a:cs typeface="American Typewriter"/>
              </a:rPr>
              <a:t> de </a:t>
            </a:r>
            <a:r>
              <a:rPr lang="en-US" sz="3200" b="1" dirty="0" err="1" smtClean="0">
                <a:solidFill>
                  <a:srgbClr val="1F497D"/>
                </a:solidFill>
                <a:latin typeface="American Typewriter"/>
                <a:cs typeface="American Typewriter"/>
              </a:rPr>
              <a:t>Facilidades</a:t>
            </a:r>
            <a:r>
              <a:rPr lang="en-US" sz="3200" b="1" dirty="0">
                <a:solidFill>
                  <a:srgbClr val="1F497D"/>
                </a:solidFill>
                <a:latin typeface="American Typewriter"/>
                <a:cs typeface="American Typewriter"/>
              </a:rPr>
              <a:t> </a:t>
            </a:r>
            <a:r>
              <a:rPr lang="en-US" sz="3200" b="1" dirty="0" smtClean="0">
                <a:solidFill>
                  <a:srgbClr val="1F497D"/>
                </a:solidFill>
                <a:latin typeface="American Typewriter"/>
                <a:cs typeface="American Typewriter"/>
              </a:rPr>
              <a:t>e a </a:t>
            </a:r>
            <a:r>
              <a:rPr lang="en-US" sz="3200" b="1" dirty="0" err="1" smtClean="0">
                <a:solidFill>
                  <a:srgbClr val="1F497D"/>
                </a:solidFill>
                <a:latin typeface="American Typewriter"/>
                <a:cs typeface="American Typewriter"/>
              </a:rPr>
              <a:t>gest</a:t>
            </a:r>
            <a:r>
              <a:rPr lang="en-US" sz="3200" b="1" dirty="0" err="1" smtClean="0">
                <a:solidFill>
                  <a:srgbClr val="1F497D"/>
                </a:solidFill>
                <a:latin typeface="American Typewriter"/>
                <a:cs typeface="American Typewriter"/>
              </a:rPr>
              <a:t>ão</a:t>
            </a:r>
            <a:r>
              <a:rPr lang="en-US" sz="3200" b="1" dirty="0" smtClean="0">
                <a:solidFill>
                  <a:srgbClr val="1F497D"/>
                </a:solidFill>
                <a:latin typeface="American Typewriter"/>
                <a:cs typeface="American Typewriter"/>
              </a:rPr>
              <a:t> de </a:t>
            </a:r>
            <a:r>
              <a:rPr lang="en-US" sz="3200" b="1" dirty="0" err="1" smtClean="0">
                <a:solidFill>
                  <a:srgbClr val="1F497D"/>
                </a:solidFill>
                <a:latin typeface="American Typewriter"/>
                <a:cs typeface="American Typewriter"/>
              </a:rPr>
              <a:t>energia</a:t>
            </a:r>
            <a:r>
              <a:rPr lang="en-US" sz="3200" b="1" dirty="0" smtClean="0">
                <a:solidFill>
                  <a:srgbClr val="1F497D"/>
                </a:solidFill>
                <a:latin typeface="American Typewriter"/>
                <a:cs typeface="American Typewriter"/>
              </a:rPr>
              <a:t>”</a:t>
            </a:r>
            <a:r>
              <a:rPr lang="en-US" sz="3200" b="1" dirty="0" smtClean="0">
                <a:solidFill>
                  <a:srgbClr val="1F497D"/>
                </a:solidFill>
                <a:latin typeface="American Typewriter"/>
                <a:cs typeface="American Typewriter"/>
              </a:rPr>
              <a:t/>
            </a:r>
            <a:br>
              <a:rPr lang="en-US" sz="3200" b="1" dirty="0" smtClean="0">
                <a:solidFill>
                  <a:srgbClr val="1F497D"/>
                </a:solidFill>
                <a:latin typeface="American Typewriter"/>
                <a:cs typeface="American Typewriter"/>
              </a:rPr>
            </a:br>
            <a:endParaRPr lang="en-US" sz="3200" b="1" dirty="0">
              <a:solidFill>
                <a:srgbClr val="1F497D"/>
              </a:solidFill>
              <a:latin typeface="American Typewriter"/>
              <a:cs typeface="American Typewriter"/>
            </a:endParaRPr>
          </a:p>
        </p:txBody>
      </p:sp>
      <p:sp>
        <p:nvSpPr>
          <p:cNvPr id="5" name="Subtitle 2"/>
          <p:cNvSpPr>
            <a:spLocks noGrp="1"/>
          </p:cNvSpPr>
          <p:nvPr>
            <p:ph type="subTitle" idx="1"/>
          </p:nvPr>
        </p:nvSpPr>
        <p:spPr>
          <a:xfrm>
            <a:off x="1371600" y="3285255"/>
            <a:ext cx="6400800" cy="675383"/>
          </a:xfrm>
        </p:spPr>
        <p:txBody>
          <a:bodyPr>
            <a:normAutofit/>
          </a:bodyPr>
          <a:lstStyle/>
          <a:p>
            <a:r>
              <a:rPr lang="en-US" sz="2000" dirty="0" smtClean="0">
                <a:solidFill>
                  <a:srgbClr val="1F497D"/>
                </a:solidFill>
                <a:latin typeface="American Typewriter"/>
                <a:cs typeface="American Typewriter"/>
              </a:rPr>
              <a:t>Prof. Dr. Moacyr E. A. da Graça</a:t>
            </a:r>
          </a:p>
          <a:p>
            <a:r>
              <a:rPr lang="en-US" sz="1400" dirty="0" smtClean="0">
                <a:solidFill>
                  <a:srgbClr val="1F497D"/>
                </a:solidFill>
                <a:latin typeface="American Typewriter"/>
                <a:cs typeface="American Typewriter"/>
              </a:rPr>
              <a:t>São Paulo, </a:t>
            </a:r>
            <a:r>
              <a:rPr lang="en-US" sz="1400" dirty="0" smtClean="0">
                <a:solidFill>
                  <a:srgbClr val="1F497D"/>
                </a:solidFill>
                <a:latin typeface="American Typewriter"/>
                <a:cs typeface="American Typewriter"/>
              </a:rPr>
              <a:t>24</a:t>
            </a:r>
            <a:r>
              <a:rPr lang="en-US" sz="1400" dirty="0" smtClean="0">
                <a:solidFill>
                  <a:srgbClr val="1F497D"/>
                </a:solidFill>
                <a:latin typeface="American Typewriter"/>
                <a:cs typeface="American Typewriter"/>
              </a:rPr>
              <a:t> </a:t>
            </a:r>
            <a:r>
              <a:rPr lang="en-US" sz="1400" dirty="0" smtClean="0">
                <a:solidFill>
                  <a:srgbClr val="1F497D"/>
                </a:solidFill>
                <a:latin typeface="American Typewriter"/>
                <a:cs typeface="American Typewriter"/>
              </a:rPr>
              <a:t>de </a:t>
            </a:r>
            <a:r>
              <a:rPr lang="en-US" sz="1400" dirty="0" err="1" smtClean="0">
                <a:solidFill>
                  <a:srgbClr val="1F497D"/>
                </a:solidFill>
                <a:latin typeface="American Typewriter"/>
                <a:cs typeface="American Typewriter"/>
              </a:rPr>
              <a:t>agosto</a:t>
            </a:r>
            <a:r>
              <a:rPr lang="en-US" sz="1400" dirty="0" smtClean="0">
                <a:solidFill>
                  <a:srgbClr val="1F497D"/>
                </a:solidFill>
                <a:latin typeface="American Typewriter"/>
                <a:cs typeface="American Typewriter"/>
              </a:rPr>
              <a:t> de 2016</a:t>
            </a:r>
          </a:p>
        </p:txBody>
      </p:sp>
      <p:pic>
        <p:nvPicPr>
          <p:cNvPr id="6" name="Picture 5" descr="39329c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8732" y="278757"/>
            <a:ext cx="1241653" cy="1241653"/>
          </a:xfrm>
          <a:prstGeom prst="rect">
            <a:avLst/>
          </a:prstGeom>
        </p:spPr>
      </p:pic>
    </p:spTree>
    <p:extLst>
      <p:ext uri="{BB962C8B-B14F-4D97-AF65-F5344CB8AC3E}">
        <p14:creationId xmlns:p14="http://schemas.microsoft.com/office/powerpoint/2010/main" val="40250238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97" y="647834"/>
            <a:ext cx="8465406" cy="3847833"/>
          </a:xfrm>
        </p:spPr>
        <p:txBody>
          <a:bodyPr>
            <a:noAutofit/>
          </a:bodyPr>
          <a:lstStyle/>
          <a:p>
            <a:r>
              <a:rPr lang="en-US" sz="13800" dirty="0" smtClean="0">
                <a:solidFill>
                  <a:srgbClr val="1F497D"/>
                </a:solidFill>
                <a:latin typeface="Stencil"/>
                <a:cs typeface="Stencil"/>
              </a:rPr>
              <a:t>FIM</a:t>
            </a:r>
            <a:br>
              <a:rPr lang="en-US" sz="13800" dirty="0" smtClean="0">
                <a:solidFill>
                  <a:srgbClr val="1F497D"/>
                </a:solidFill>
                <a:latin typeface="Stencil"/>
                <a:cs typeface="Stencil"/>
              </a:rPr>
            </a:br>
            <a:r>
              <a:rPr lang="en-US" sz="2000" dirty="0" err="1" smtClean="0">
                <a:solidFill>
                  <a:srgbClr val="1F497D"/>
                </a:solidFill>
                <a:latin typeface="Microsoft Sans Serif"/>
                <a:cs typeface="Microsoft Sans Serif"/>
              </a:rPr>
              <a:t>moacyr.graca@usp.br</a:t>
            </a:r>
            <a:r>
              <a:rPr lang="en-US" sz="2000" dirty="0" smtClean="0">
                <a:solidFill>
                  <a:srgbClr val="1F497D"/>
                </a:solidFill>
                <a:latin typeface="Microsoft Sans Serif"/>
                <a:cs typeface="Microsoft Sans Serif"/>
              </a:rPr>
              <a:t/>
            </a:r>
            <a:br>
              <a:rPr lang="en-US" sz="2000" dirty="0" smtClean="0">
                <a:solidFill>
                  <a:srgbClr val="1F497D"/>
                </a:solidFill>
                <a:latin typeface="Microsoft Sans Serif"/>
                <a:cs typeface="Microsoft Sans Serif"/>
              </a:rPr>
            </a:br>
            <a:r>
              <a:rPr lang="en-US" sz="2000" dirty="0" err="1" smtClean="0">
                <a:solidFill>
                  <a:srgbClr val="1F497D"/>
                </a:solidFill>
                <a:latin typeface="Microsoft Sans Serif"/>
                <a:cs typeface="Microsoft Sans Serif"/>
              </a:rPr>
              <a:t>cel</a:t>
            </a:r>
            <a:r>
              <a:rPr lang="en-US" sz="2000" dirty="0" smtClean="0">
                <a:solidFill>
                  <a:srgbClr val="1F497D"/>
                </a:solidFill>
                <a:latin typeface="Microsoft Sans Serif"/>
                <a:cs typeface="Microsoft Sans Serif"/>
              </a:rPr>
              <a:t>. : 99293-8645</a:t>
            </a:r>
            <a:br>
              <a:rPr lang="en-US" sz="2000" dirty="0" smtClean="0">
                <a:solidFill>
                  <a:srgbClr val="1F497D"/>
                </a:solidFill>
                <a:latin typeface="Microsoft Sans Serif"/>
                <a:cs typeface="Microsoft Sans Serif"/>
              </a:rPr>
            </a:br>
            <a:endParaRPr lang="en-US" sz="2000" dirty="0">
              <a:solidFill>
                <a:srgbClr val="1F497D"/>
              </a:solidFill>
              <a:latin typeface="Microsoft Sans Serif"/>
              <a:cs typeface="Microsoft Sans Serif"/>
            </a:endParaRPr>
          </a:p>
        </p:txBody>
      </p:sp>
      <p:pic>
        <p:nvPicPr>
          <p:cNvPr id="6" name="Picture 5" descr="39329c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732" y="278757"/>
            <a:ext cx="1241653" cy="1241653"/>
          </a:xfrm>
          <a:prstGeom prst="rect">
            <a:avLst/>
          </a:prstGeom>
        </p:spPr>
      </p:pic>
    </p:spTree>
    <p:extLst>
      <p:ext uri="{BB962C8B-B14F-4D97-AF65-F5344CB8AC3E}">
        <p14:creationId xmlns:p14="http://schemas.microsoft.com/office/powerpoint/2010/main" val="10972003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782598" y="159931"/>
            <a:ext cx="6064987" cy="4548740"/>
          </a:xfrm>
          <a:prstGeom prst="rect">
            <a:avLst/>
          </a:prstGeom>
        </p:spPr>
      </p:pic>
      <p:sp>
        <p:nvSpPr>
          <p:cNvPr id="8" name="Rectangle 7"/>
          <p:cNvSpPr/>
          <p:nvPr/>
        </p:nvSpPr>
        <p:spPr>
          <a:xfrm rot="16200000">
            <a:off x="-2340916" y="2340919"/>
            <a:ext cx="5143503" cy="461665"/>
          </a:xfrm>
          <a:prstGeom prst="rect">
            <a:avLst/>
          </a:prstGeom>
          <a:solidFill>
            <a:schemeClr val="tx1"/>
          </a:solidFill>
          <a:effectLst/>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Custo  n</a:t>
            </a: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ão gerenciado</a:t>
            </a:r>
            <a:endParaRPr lang="x-none" sz="2400" b="1" cap="none" spc="0" dirty="0">
              <a:ln w="12700">
                <a:no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301418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028312" y="885267"/>
            <a:ext cx="5810663" cy="3372970"/>
          </a:xfrm>
          <a:prstGeom prst="rect">
            <a:avLst/>
          </a:prstGeom>
        </p:spPr>
      </p:pic>
      <p:sp>
        <p:nvSpPr>
          <p:cNvPr id="3" name="Rectangle 2"/>
          <p:cNvSpPr/>
          <p:nvPr/>
        </p:nvSpPr>
        <p:spPr>
          <a:xfrm rot="16200000">
            <a:off x="-2340917" y="2340920"/>
            <a:ext cx="5143500"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Custo gerenciado</a:t>
            </a:r>
            <a:endParaRPr lang="x-none" sz="2400" b="1" cap="none" spc="0" dirty="0">
              <a:ln w="12700">
                <a:no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52701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9758" y="520508"/>
            <a:ext cx="7507041" cy="4177955"/>
          </a:xfrm>
        </p:spPr>
        <p:txBody>
          <a:bodyPr>
            <a:normAutofit fontScale="62500" lnSpcReduction="20000"/>
          </a:bodyPr>
          <a:lstStyle/>
          <a:p>
            <a:r>
              <a:rPr lang="en-US" b="1" dirty="0" err="1" smtClean="0">
                <a:solidFill>
                  <a:srgbClr val="1F497D"/>
                </a:solidFill>
              </a:rPr>
              <a:t>An</a:t>
            </a:r>
            <a:r>
              <a:rPr lang="en-US" b="1" dirty="0" err="1" smtClean="0">
                <a:solidFill>
                  <a:srgbClr val="1F497D"/>
                </a:solidFill>
              </a:rPr>
              <a:t>álise</a:t>
            </a:r>
            <a:r>
              <a:rPr lang="en-US" b="1" dirty="0" smtClean="0">
                <a:solidFill>
                  <a:srgbClr val="1F497D"/>
                </a:solidFill>
              </a:rPr>
              <a:t> e </a:t>
            </a:r>
            <a:r>
              <a:rPr lang="en-US" b="1" dirty="0" err="1" smtClean="0">
                <a:solidFill>
                  <a:srgbClr val="1F497D"/>
                </a:solidFill>
              </a:rPr>
              <a:t>desenvolvimento</a:t>
            </a:r>
            <a:r>
              <a:rPr lang="en-US" b="1" dirty="0" smtClean="0">
                <a:solidFill>
                  <a:srgbClr val="1F497D"/>
                </a:solidFill>
              </a:rPr>
              <a:t> de </a:t>
            </a:r>
            <a:r>
              <a:rPr lang="en-US" b="1" dirty="0" err="1" smtClean="0">
                <a:solidFill>
                  <a:srgbClr val="1F497D"/>
                </a:solidFill>
              </a:rPr>
              <a:t>a</a:t>
            </a:r>
            <a:r>
              <a:rPr lang="en-US" b="1" dirty="0" err="1" smtClean="0">
                <a:solidFill>
                  <a:srgbClr val="1F497D"/>
                </a:solidFill>
              </a:rPr>
              <a:t>lternativas</a:t>
            </a:r>
            <a:r>
              <a:rPr lang="en-US" b="1" dirty="0" smtClean="0">
                <a:solidFill>
                  <a:srgbClr val="1F497D"/>
                </a:solidFill>
              </a:rPr>
              <a:t> de </a:t>
            </a:r>
            <a:r>
              <a:rPr lang="en-US" b="1" dirty="0" err="1" smtClean="0">
                <a:solidFill>
                  <a:srgbClr val="1F497D"/>
                </a:solidFill>
              </a:rPr>
              <a:t>solu</a:t>
            </a:r>
            <a:r>
              <a:rPr lang="en-US" b="1" dirty="0" err="1" smtClean="0">
                <a:solidFill>
                  <a:srgbClr val="1F497D"/>
                </a:solidFill>
              </a:rPr>
              <a:t>ção</a:t>
            </a:r>
            <a:endParaRPr lang="en-US" b="1" dirty="0" smtClean="0">
              <a:solidFill>
                <a:srgbClr val="1F497D"/>
              </a:solidFill>
            </a:endParaRPr>
          </a:p>
          <a:p>
            <a:r>
              <a:rPr lang="en-US" b="1" dirty="0" err="1" smtClean="0">
                <a:solidFill>
                  <a:srgbClr val="1F497D"/>
                </a:solidFill>
              </a:rPr>
              <a:t>Investimentos</a:t>
            </a:r>
            <a:endParaRPr lang="en-US" b="1" dirty="0">
              <a:solidFill>
                <a:srgbClr val="1F497D"/>
              </a:solidFill>
            </a:endParaRPr>
          </a:p>
          <a:p>
            <a:pPr lvl="1"/>
            <a:r>
              <a:rPr lang="en-US" i="1" dirty="0" smtClean="0">
                <a:solidFill>
                  <a:srgbClr val="1F497D"/>
                </a:solidFill>
              </a:rPr>
              <a:t>Soft Costs </a:t>
            </a:r>
            <a:r>
              <a:rPr lang="en-US" dirty="0" smtClean="0">
                <a:solidFill>
                  <a:srgbClr val="1F497D"/>
                </a:solidFill>
              </a:rPr>
              <a:t>(Auditoria, </a:t>
            </a:r>
            <a:r>
              <a:rPr lang="en-US" dirty="0" err="1" smtClean="0">
                <a:solidFill>
                  <a:srgbClr val="1F497D"/>
                </a:solidFill>
              </a:rPr>
              <a:t>Planejamento</a:t>
            </a:r>
            <a:r>
              <a:rPr lang="en-US" dirty="0" smtClean="0">
                <a:solidFill>
                  <a:srgbClr val="1F497D"/>
                </a:solidFill>
              </a:rPr>
              <a:t>, </a:t>
            </a:r>
            <a:r>
              <a:rPr lang="en-US" dirty="0" err="1" smtClean="0">
                <a:solidFill>
                  <a:srgbClr val="1F497D"/>
                </a:solidFill>
              </a:rPr>
              <a:t>Projetos</a:t>
            </a:r>
            <a:r>
              <a:rPr lang="en-US" dirty="0" smtClean="0">
                <a:solidFill>
                  <a:srgbClr val="1F497D"/>
                </a:solidFill>
              </a:rPr>
              <a:t>, Testes, </a:t>
            </a:r>
            <a:r>
              <a:rPr lang="en-US" dirty="0" err="1" smtClean="0">
                <a:solidFill>
                  <a:srgbClr val="1F497D"/>
                </a:solidFill>
              </a:rPr>
              <a:t>Comissionamento</a:t>
            </a:r>
            <a:r>
              <a:rPr lang="en-US" dirty="0" smtClean="0">
                <a:solidFill>
                  <a:srgbClr val="1F497D"/>
                </a:solidFill>
              </a:rPr>
              <a:t>, </a:t>
            </a:r>
            <a:r>
              <a:rPr lang="en-US" dirty="0" err="1" smtClean="0">
                <a:solidFill>
                  <a:srgbClr val="1F497D"/>
                </a:solidFill>
              </a:rPr>
              <a:t>etc</a:t>
            </a:r>
            <a:r>
              <a:rPr lang="is-IS" dirty="0" smtClean="0">
                <a:solidFill>
                  <a:srgbClr val="1F497D"/>
                </a:solidFill>
              </a:rPr>
              <a:t>…</a:t>
            </a:r>
          </a:p>
          <a:p>
            <a:pPr lvl="1"/>
            <a:r>
              <a:rPr lang="is-IS" dirty="0" smtClean="0">
                <a:solidFill>
                  <a:srgbClr val="1F497D"/>
                </a:solidFill>
              </a:rPr>
              <a:t>Equipamentos e sistemas</a:t>
            </a:r>
          </a:p>
          <a:p>
            <a:pPr lvl="1"/>
            <a:r>
              <a:rPr lang="is-IS" dirty="0" smtClean="0">
                <a:solidFill>
                  <a:srgbClr val="1F497D"/>
                </a:solidFill>
              </a:rPr>
              <a:t>Montagem </a:t>
            </a:r>
            <a:endParaRPr lang="en-US" dirty="0">
              <a:solidFill>
                <a:srgbClr val="1F497D"/>
              </a:solidFill>
            </a:endParaRPr>
          </a:p>
          <a:p>
            <a:r>
              <a:rPr lang="en-US" b="1" dirty="0" err="1" smtClean="0">
                <a:solidFill>
                  <a:srgbClr val="1F497D"/>
                </a:solidFill>
              </a:rPr>
              <a:t>Custos</a:t>
            </a:r>
            <a:r>
              <a:rPr lang="en-US" b="1" dirty="0" smtClean="0">
                <a:solidFill>
                  <a:srgbClr val="1F497D"/>
                </a:solidFill>
              </a:rPr>
              <a:t> / </a:t>
            </a:r>
            <a:r>
              <a:rPr lang="en-US" b="1" i="1" dirty="0" smtClean="0">
                <a:solidFill>
                  <a:srgbClr val="1F497D"/>
                </a:solidFill>
              </a:rPr>
              <a:t>Savings</a:t>
            </a:r>
          </a:p>
          <a:p>
            <a:pPr lvl="1"/>
            <a:r>
              <a:rPr lang="en-US" dirty="0" err="1" smtClean="0">
                <a:solidFill>
                  <a:srgbClr val="1F497D"/>
                </a:solidFill>
              </a:rPr>
              <a:t>Custos</a:t>
            </a:r>
            <a:r>
              <a:rPr lang="en-US" dirty="0" smtClean="0">
                <a:solidFill>
                  <a:srgbClr val="1F497D"/>
                </a:solidFill>
              </a:rPr>
              <a:t> </a:t>
            </a:r>
            <a:r>
              <a:rPr lang="en-US" dirty="0" err="1" smtClean="0">
                <a:solidFill>
                  <a:srgbClr val="1F497D"/>
                </a:solidFill>
              </a:rPr>
              <a:t>diretos</a:t>
            </a:r>
            <a:endParaRPr lang="en-US" dirty="0" smtClean="0">
              <a:solidFill>
                <a:srgbClr val="1F497D"/>
              </a:solidFill>
            </a:endParaRPr>
          </a:p>
          <a:p>
            <a:pPr lvl="1"/>
            <a:r>
              <a:rPr lang="en-US" dirty="0" err="1" smtClean="0">
                <a:solidFill>
                  <a:srgbClr val="1F497D"/>
                </a:solidFill>
              </a:rPr>
              <a:t>Custos</a:t>
            </a:r>
            <a:r>
              <a:rPr lang="en-US" dirty="0" smtClean="0">
                <a:solidFill>
                  <a:srgbClr val="1F497D"/>
                </a:solidFill>
              </a:rPr>
              <a:t> de </a:t>
            </a:r>
            <a:r>
              <a:rPr lang="en-US" dirty="0" err="1" smtClean="0">
                <a:solidFill>
                  <a:srgbClr val="1F497D"/>
                </a:solidFill>
              </a:rPr>
              <a:t>manuten</a:t>
            </a:r>
            <a:r>
              <a:rPr lang="en-US" dirty="0" err="1" smtClean="0">
                <a:solidFill>
                  <a:srgbClr val="1F497D"/>
                </a:solidFill>
              </a:rPr>
              <a:t>ção</a:t>
            </a:r>
            <a:r>
              <a:rPr lang="en-US" dirty="0" smtClean="0">
                <a:solidFill>
                  <a:srgbClr val="1F497D"/>
                </a:solidFill>
              </a:rPr>
              <a:t> e </a:t>
            </a:r>
            <a:r>
              <a:rPr lang="en-US" dirty="0" err="1" smtClean="0">
                <a:solidFill>
                  <a:srgbClr val="1F497D"/>
                </a:solidFill>
              </a:rPr>
              <a:t>operação</a:t>
            </a:r>
            <a:endParaRPr lang="en-US" dirty="0" smtClean="0">
              <a:solidFill>
                <a:srgbClr val="1F497D"/>
              </a:solidFill>
            </a:endParaRPr>
          </a:p>
          <a:p>
            <a:pPr lvl="1"/>
            <a:r>
              <a:rPr lang="en-US" dirty="0" err="1" smtClean="0">
                <a:solidFill>
                  <a:srgbClr val="1F497D"/>
                </a:solidFill>
              </a:rPr>
              <a:t>Custos</a:t>
            </a:r>
            <a:r>
              <a:rPr lang="en-US" dirty="0" smtClean="0">
                <a:solidFill>
                  <a:srgbClr val="1F497D"/>
                </a:solidFill>
              </a:rPr>
              <a:t> de </a:t>
            </a:r>
            <a:r>
              <a:rPr lang="en-US" dirty="0" err="1" smtClean="0">
                <a:solidFill>
                  <a:srgbClr val="1F497D"/>
                </a:solidFill>
              </a:rPr>
              <a:t>gestão</a:t>
            </a:r>
            <a:endParaRPr lang="en-US" dirty="0" smtClean="0">
              <a:solidFill>
                <a:srgbClr val="1F497D"/>
              </a:solidFill>
            </a:endParaRPr>
          </a:p>
          <a:p>
            <a:pPr lvl="1"/>
            <a:r>
              <a:rPr lang="en-US" dirty="0" err="1" smtClean="0">
                <a:solidFill>
                  <a:srgbClr val="1F497D"/>
                </a:solidFill>
              </a:rPr>
              <a:t>Potencial</a:t>
            </a:r>
            <a:r>
              <a:rPr lang="en-US" dirty="0" smtClean="0">
                <a:solidFill>
                  <a:srgbClr val="1F497D"/>
                </a:solidFill>
              </a:rPr>
              <a:t> de </a:t>
            </a:r>
            <a:r>
              <a:rPr lang="en-US" dirty="0" err="1" smtClean="0">
                <a:solidFill>
                  <a:srgbClr val="1F497D"/>
                </a:solidFill>
              </a:rPr>
              <a:t>receita</a:t>
            </a:r>
            <a:endParaRPr lang="en-US" dirty="0">
              <a:solidFill>
                <a:srgbClr val="1F497D"/>
              </a:solidFill>
            </a:endParaRPr>
          </a:p>
          <a:p>
            <a:r>
              <a:rPr lang="en-US" b="1" dirty="0" err="1" smtClean="0">
                <a:solidFill>
                  <a:srgbClr val="1F497D"/>
                </a:solidFill>
              </a:rPr>
              <a:t>Crit</a:t>
            </a:r>
            <a:r>
              <a:rPr lang="en-US" b="1" dirty="0" err="1" smtClean="0">
                <a:solidFill>
                  <a:srgbClr val="1F497D"/>
                </a:solidFill>
              </a:rPr>
              <a:t>érios</a:t>
            </a:r>
            <a:r>
              <a:rPr lang="en-US" b="1" dirty="0" smtClean="0">
                <a:solidFill>
                  <a:srgbClr val="1F497D"/>
                </a:solidFill>
              </a:rPr>
              <a:t> de </a:t>
            </a:r>
            <a:r>
              <a:rPr lang="en-US" b="1" dirty="0" err="1" smtClean="0">
                <a:solidFill>
                  <a:srgbClr val="1F497D"/>
                </a:solidFill>
              </a:rPr>
              <a:t>análise</a:t>
            </a:r>
            <a:r>
              <a:rPr lang="en-US" b="1" dirty="0" smtClean="0">
                <a:solidFill>
                  <a:srgbClr val="1F497D"/>
                </a:solidFill>
              </a:rPr>
              <a:t> </a:t>
            </a:r>
            <a:r>
              <a:rPr lang="en-US" dirty="0" smtClean="0">
                <a:solidFill>
                  <a:srgbClr val="1F497D"/>
                </a:solidFill>
              </a:rPr>
              <a:t>(LCC, </a:t>
            </a:r>
            <a:r>
              <a:rPr lang="en-US" i="1" dirty="0" smtClean="0">
                <a:solidFill>
                  <a:srgbClr val="1F497D"/>
                </a:solidFill>
              </a:rPr>
              <a:t>Payback</a:t>
            </a:r>
            <a:r>
              <a:rPr lang="en-US" dirty="0" smtClean="0">
                <a:solidFill>
                  <a:srgbClr val="1F497D"/>
                </a:solidFill>
              </a:rPr>
              <a:t>, B/C, </a:t>
            </a:r>
            <a:r>
              <a:rPr lang="en-US" dirty="0" err="1" smtClean="0">
                <a:solidFill>
                  <a:srgbClr val="1F497D"/>
                </a:solidFill>
              </a:rPr>
              <a:t>etc</a:t>
            </a:r>
            <a:r>
              <a:rPr lang="is-IS" dirty="0" smtClean="0">
                <a:solidFill>
                  <a:srgbClr val="1F497D"/>
                </a:solidFill>
              </a:rPr>
              <a:t>…)</a:t>
            </a:r>
          </a:p>
          <a:p>
            <a:r>
              <a:rPr lang="is-IS" b="1" dirty="0" smtClean="0">
                <a:solidFill>
                  <a:srgbClr val="1F497D"/>
                </a:solidFill>
              </a:rPr>
              <a:t>Compara</a:t>
            </a:r>
            <a:r>
              <a:rPr lang="is-IS" b="1" dirty="0" smtClean="0">
                <a:solidFill>
                  <a:srgbClr val="1F497D"/>
                </a:solidFill>
              </a:rPr>
              <a:t>ção das alternativas</a:t>
            </a:r>
            <a:endParaRPr lang="is-IS" b="1" dirty="0" smtClean="0">
              <a:solidFill>
                <a:srgbClr val="1F497D"/>
              </a:solidFill>
            </a:endParaRPr>
          </a:p>
          <a:p>
            <a:r>
              <a:rPr lang="is-IS" b="1" dirty="0" smtClean="0">
                <a:solidFill>
                  <a:srgbClr val="1F497D"/>
                </a:solidFill>
              </a:rPr>
              <a:t>Tomada de decis</a:t>
            </a:r>
            <a:r>
              <a:rPr lang="is-IS" b="1" dirty="0" smtClean="0">
                <a:solidFill>
                  <a:srgbClr val="1F497D"/>
                </a:solidFill>
              </a:rPr>
              <a:t>ão</a:t>
            </a:r>
            <a:endParaRPr lang="en-US" b="1" dirty="0" smtClean="0">
              <a:solidFill>
                <a:srgbClr val="1F497D"/>
              </a:solidFill>
            </a:endParaRPr>
          </a:p>
          <a:p>
            <a:pPr marL="457200" lvl="1" indent="0">
              <a:buNone/>
            </a:pPr>
            <a:endParaRPr lang="en-US" dirty="0" smtClean="0"/>
          </a:p>
          <a:p>
            <a:pPr marL="0" indent="0">
              <a:buNone/>
            </a:pPr>
            <a:endParaRPr lang="en-US" dirty="0"/>
          </a:p>
          <a:p>
            <a:endParaRPr lang="en-US" dirty="0"/>
          </a:p>
        </p:txBody>
      </p:sp>
      <p:sp>
        <p:nvSpPr>
          <p:cNvPr id="7" name="Rectangle 6"/>
          <p:cNvSpPr/>
          <p:nvPr/>
        </p:nvSpPr>
        <p:spPr>
          <a:xfrm rot="16200000">
            <a:off x="-2340917" y="2340920"/>
            <a:ext cx="5143500"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Viabilidade econ</a:t>
            </a: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ômica</a:t>
            </a:r>
            <a:endParaRPr lang="x-none" sz="2400" b="1" cap="none" spc="0" dirty="0">
              <a:ln w="12700">
                <a:no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71882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6158826"/>
              </p:ext>
            </p:extLst>
          </p:nvPr>
        </p:nvGraphicFramePr>
        <p:xfrm>
          <a:off x="1976530" y="1273702"/>
          <a:ext cx="5190940" cy="2596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rot="16200000">
            <a:off x="-2340917" y="2340920"/>
            <a:ext cx="5143500"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effectLst>
                  <a:outerShdw blurRad="41275" dist="20320" dir="1800000" algn="tl" rotWithShape="0">
                    <a:srgbClr val="000000">
                      <a:alpha val="40000"/>
                    </a:srgbClr>
                  </a:outerShdw>
                </a:effectLst>
              </a:rPr>
              <a:t>Suprimento e demanda</a:t>
            </a:r>
            <a:endParaRPr lang="x-none" sz="2400" b="1" cap="none" spc="0" dirty="0">
              <a:ln w="12700">
                <a:no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425944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12537391"/>
              </p:ext>
            </p:extLst>
          </p:nvPr>
        </p:nvGraphicFramePr>
        <p:xfrm>
          <a:off x="666823" y="959100"/>
          <a:ext cx="7737225" cy="3086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rot="16200000">
            <a:off x="-2340918" y="2340918"/>
            <a:ext cx="5143501"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rPr>
              <a:t>Consumo</a:t>
            </a:r>
            <a:endParaRPr lang="x-none" sz="2400" b="1" cap="none" spc="0" dirty="0">
              <a:ln w="12700">
                <a:noFill/>
                <a:prstDash val="solid"/>
              </a:ln>
              <a:solidFill>
                <a:schemeClr val="bg2">
                  <a:tint val="85000"/>
                  <a:satMod val="155000"/>
                </a:schemeClr>
              </a:solidFill>
            </a:endParaRPr>
          </a:p>
        </p:txBody>
      </p:sp>
    </p:spTree>
    <p:extLst>
      <p:ext uri="{BB962C8B-B14F-4D97-AF65-F5344CB8AC3E}">
        <p14:creationId xmlns:p14="http://schemas.microsoft.com/office/powerpoint/2010/main" val="36343419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26411150"/>
              </p:ext>
            </p:extLst>
          </p:nvPr>
        </p:nvGraphicFramePr>
        <p:xfrm>
          <a:off x="1809947" y="5313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rot="16200000">
            <a:off x="-2340918" y="2340918"/>
            <a:ext cx="5143501"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rPr>
              <a:t>Economia</a:t>
            </a:r>
            <a:endParaRPr lang="x-none" sz="2400" b="1" cap="none" spc="0" dirty="0">
              <a:ln w="12700">
                <a:noFill/>
                <a:prstDash val="solid"/>
              </a:ln>
              <a:solidFill>
                <a:schemeClr val="bg2">
                  <a:tint val="85000"/>
                  <a:satMod val="155000"/>
                </a:schemeClr>
              </a:solidFill>
            </a:endParaRPr>
          </a:p>
        </p:txBody>
      </p:sp>
    </p:spTree>
    <p:extLst>
      <p:ext uri="{BB962C8B-B14F-4D97-AF65-F5344CB8AC3E}">
        <p14:creationId xmlns:p14="http://schemas.microsoft.com/office/powerpoint/2010/main" val="37942779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928" y="451412"/>
            <a:ext cx="7980723" cy="4240677"/>
          </a:xfrm>
        </p:spPr>
        <p:txBody>
          <a:bodyPr>
            <a:normAutofit fontScale="62500" lnSpcReduction="20000"/>
          </a:bodyPr>
          <a:lstStyle/>
          <a:p>
            <a:pPr marL="571500" indent="-571500">
              <a:buClr>
                <a:schemeClr val="accent3">
                  <a:lumMod val="75000"/>
                </a:schemeClr>
              </a:buClr>
              <a:buFont typeface="+mj-lt"/>
              <a:buAutoNum type="arabicPeriod"/>
            </a:pPr>
            <a:r>
              <a:rPr lang="en-US" dirty="0" err="1" smtClean="0">
                <a:solidFill>
                  <a:schemeClr val="tx2"/>
                </a:solidFill>
              </a:rPr>
              <a:t>Objetivos</a:t>
            </a:r>
            <a:endParaRPr lang="en-US" dirty="0" smtClean="0">
              <a:solidFill>
                <a:schemeClr val="tx2"/>
              </a:solidFill>
            </a:endParaRPr>
          </a:p>
          <a:p>
            <a:pPr marL="571500" indent="-571500">
              <a:buClr>
                <a:schemeClr val="accent3">
                  <a:lumMod val="75000"/>
                </a:schemeClr>
              </a:buClr>
              <a:buFont typeface="+mj-lt"/>
              <a:buAutoNum type="arabicPeriod"/>
            </a:pPr>
            <a:r>
              <a:rPr lang="en-US" dirty="0" err="1" smtClean="0">
                <a:solidFill>
                  <a:schemeClr val="tx2"/>
                </a:solidFill>
              </a:rPr>
              <a:t>Aplicabilidade</a:t>
            </a:r>
            <a:endParaRPr lang="en-US" dirty="0" smtClean="0">
              <a:solidFill>
                <a:schemeClr val="tx2"/>
              </a:solidFill>
            </a:endParaRPr>
          </a:p>
          <a:p>
            <a:pPr marL="571500" indent="-571500">
              <a:buClr>
                <a:schemeClr val="accent3">
                  <a:lumMod val="75000"/>
                </a:schemeClr>
              </a:buClr>
              <a:buFont typeface="+mj-lt"/>
              <a:buAutoNum type="arabicPeriod"/>
            </a:pPr>
            <a:r>
              <a:rPr lang="en-US" dirty="0" err="1" smtClean="0">
                <a:solidFill>
                  <a:schemeClr val="tx2"/>
                </a:solidFill>
              </a:rPr>
              <a:t>Coordena</a:t>
            </a:r>
            <a:r>
              <a:rPr lang="en-US" dirty="0" err="1" smtClean="0">
                <a:solidFill>
                  <a:schemeClr val="tx2"/>
                </a:solidFill>
              </a:rPr>
              <a:t>ção</a:t>
            </a:r>
            <a:endParaRPr lang="en-US" dirty="0" smtClean="0">
              <a:solidFill>
                <a:schemeClr val="tx2"/>
              </a:solidFill>
            </a:endParaRPr>
          </a:p>
          <a:p>
            <a:pPr marL="571500" indent="-571500">
              <a:buClr>
                <a:schemeClr val="accent3">
                  <a:lumMod val="75000"/>
                </a:schemeClr>
              </a:buClr>
              <a:buFont typeface="+mj-lt"/>
              <a:buAutoNum type="arabicPeriod"/>
            </a:pPr>
            <a:r>
              <a:rPr lang="en-US" dirty="0" err="1" smtClean="0">
                <a:solidFill>
                  <a:schemeClr val="tx2"/>
                </a:solidFill>
              </a:rPr>
              <a:t>Responsabilidades</a:t>
            </a:r>
            <a:endParaRPr lang="en-US" dirty="0" smtClean="0">
              <a:solidFill>
                <a:schemeClr val="tx2"/>
              </a:solidFill>
            </a:endParaRPr>
          </a:p>
          <a:p>
            <a:pPr marL="571500" indent="-571500">
              <a:buClr>
                <a:schemeClr val="accent3">
                  <a:lumMod val="75000"/>
                </a:schemeClr>
              </a:buClr>
              <a:buFont typeface="+mj-lt"/>
              <a:buAutoNum type="arabicPeriod"/>
            </a:pPr>
            <a:r>
              <a:rPr lang="en-US" dirty="0" err="1" smtClean="0">
                <a:solidFill>
                  <a:schemeClr val="tx2"/>
                </a:solidFill>
              </a:rPr>
              <a:t>Conservação</a:t>
            </a:r>
            <a:r>
              <a:rPr lang="en-US" dirty="0" smtClean="0">
                <a:solidFill>
                  <a:schemeClr val="tx2"/>
                </a:solidFill>
              </a:rPr>
              <a:t> de </a:t>
            </a:r>
            <a:r>
              <a:rPr lang="en-US" dirty="0" err="1" smtClean="0">
                <a:solidFill>
                  <a:schemeClr val="tx2"/>
                </a:solidFill>
              </a:rPr>
              <a:t>energia</a:t>
            </a:r>
            <a:r>
              <a:rPr lang="en-US" dirty="0" smtClean="0">
                <a:solidFill>
                  <a:schemeClr val="tx2"/>
                </a:solidFill>
              </a:rPr>
              <a:t> e </a:t>
            </a:r>
            <a:r>
              <a:rPr lang="en-US" dirty="0" err="1" smtClean="0">
                <a:solidFill>
                  <a:schemeClr val="tx2"/>
                </a:solidFill>
              </a:rPr>
              <a:t>gerenciamento</a:t>
            </a:r>
            <a:r>
              <a:rPr lang="en-US" dirty="0" smtClean="0">
                <a:solidFill>
                  <a:schemeClr val="tx2"/>
                </a:solidFill>
              </a:rPr>
              <a:t> de </a:t>
            </a:r>
            <a:r>
              <a:rPr lang="en-US" dirty="0" err="1" smtClean="0">
                <a:solidFill>
                  <a:schemeClr val="tx2"/>
                </a:solidFill>
              </a:rPr>
              <a:t>utilidades</a:t>
            </a:r>
            <a:endParaRPr lang="en-US" dirty="0" smtClean="0">
              <a:solidFill>
                <a:schemeClr val="tx2"/>
              </a:solidFill>
            </a:endParaRPr>
          </a:p>
          <a:p>
            <a:pPr marL="571500" indent="-571500">
              <a:buClr>
                <a:schemeClr val="accent3">
                  <a:lumMod val="75000"/>
                </a:schemeClr>
              </a:buClr>
              <a:buFont typeface="+mj-lt"/>
              <a:buAutoNum type="arabicPeriod"/>
            </a:pPr>
            <a:r>
              <a:rPr lang="en-US" dirty="0" err="1" smtClean="0">
                <a:solidFill>
                  <a:schemeClr val="tx2"/>
                </a:solidFill>
              </a:rPr>
              <a:t>Manutenção</a:t>
            </a:r>
            <a:r>
              <a:rPr lang="en-US" dirty="0" smtClean="0">
                <a:solidFill>
                  <a:schemeClr val="tx2"/>
                </a:solidFill>
              </a:rPr>
              <a:t> e </a:t>
            </a:r>
            <a:r>
              <a:rPr lang="en-US" dirty="0" err="1" smtClean="0">
                <a:solidFill>
                  <a:schemeClr val="tx2"/>
                </a:solidFill>
              </a:rPr>
              <a:t>operação</a:t>
            </a:r>
            <a:endParaRPr lang="en-US" dirty="0" smtClean="0">
              <a:solidFill>
                <a:schemeClr val="tx2"/>
              </a:solidFill>
            </a:endParaRPr>
          </a:p>
          <a:p>
            <a:pPr marL="971550" lvl="1" indent="-571500">
              <a:buClr>
                <a:schemeClr val="accent3">
                  <a:lumMod val="75000"/>
                </a:schemeClr>
              </a:buClr>
            </a:pPr>
            <a:r>
              <a:rPr lang="en-US" dirty="0" err="1" smtClean="0">
                <a:solidFill>
                  <a:schemeClr val="tx2"/>
                </a:solidFill>
              </a:rPr>
              <a:t>Práticas</a:t>
            </a:r>
            <a:r>
              <a:rPr lang="en-US" dirty="0" smtClean="0">
                <a:solidFill>
                  <a:schemeClr val="tx2"/>
                </a:solidFill>
              </a:rPr>
              <a:t> </a:t>
            </a:r>
            <a:r>
              <a:rPr lang="en-US" dirty="0" err="1" smtClean="0">
                <a:solidFill>
                  <a:schemeClr val="tx2"/>
                </a:solidFill>
              </a:rPr>
              <a:t>gerais</a:t>
            </a:r>
            <a:endParaRPr lang="en-US" dirty="0" smtClean="0">
              <a:solidFill>
                <a:schemeClr val="tx2"/>
              </a:solidFill>
            </a:endParaRPr>
          </a:p>
          <a:p>
            <a:pPr marL="971550" lvl="1" indent="-571500">
              <a:buClr>
                <a:schemeClr val="accent3">
                  <a:lumMod val="75000"/>
                </a:schemeClr>
              </a:buClr>
            </a:pPr>
            <a:r>
              <a:rPr lang="en-US" dirty="0" err="1" smtClean="0">
                <a:solidFill>
                  <a:schemeClr val="tx2"/>
                </a:solidFill>
              </a:rPr>
              <a:t>Conservação</a:t>
            </a:r>
            <a:r>
              <a:rPr lang="en-US" dirty="0" smtClean="0">
                <a:solidFill>
                  <a:schemeClr val="tx2"/>
                </a:solidFill>
              </a:rPr>
              <a:t> de </a:t>
            </a:r>
            <a:r>
              <a:rPr lang="en-US" dirty="0" err="1" smtClean="0">
                <a:solidFill>
                  <a:schemeClr val="tx2"/>
                </a:solidFill>
              </a:rPr>
              <a:t>energia</a:t>
            </a:r>
            <a:r>
              <a:rPr lang="en-US" dirty="0" smtClean="0">
                <a:solidFill>
                  <a:schemeClr val="tx2"/>
                </a:solidFill>
              </a:rPr>
              <a:t> </a:t>
            </a:r>
            <a:r>
              <a:rPr lang="en-US" dirty="0" err="1" smtClean="0">
                <a:solidFill>
                  <a:schemeClr val="tx2"/>
                </a:solidFill>
              </a:rPr>
              <a:t>elétrica</a:t>
            </a:r>
            <a:endParaRPr lang="en-US" dirty="0" smtClean="0">
              <a:solidFill>
                <a:schemeClr val="tx2"/>
              </a:solidFill>
            </a:endParaRPr>
          </a:p>
          <a:p>
            <a:pPr marL="971550" lvl="1" indent="-571500">
              <a:buClr>
                <a:schemeClr val="accent3">
                  <a:lumMod val="75000"/>
                </a:schemeClr>
              </a:buClr>
            </a:pPr>
            <a:r>
              <a:rPr lang="en-US" dirty="0" err="1" smtClean="0">
                <a:solidFill>
                  <a:schemeClr val="tx2"/>
                </a:solidFill>
              </a:rPr>
              <a:t>Conservação</a:t>
            </a:r>
            <a:r>
              <a:rPr lang="en-US" dirty="0" smtClean="0">
                <a:solidFill>
                  <a:schemeClr val="tx2"/>
                </a:solidFill>
              </a:rPr>
              <a:t> de </a:t>
            </a:r>
            <a:r>
              <a:rPr lang="en-US" dirty="0" err="1" smtClean="0">
                <a:solidFill>
                  <a:schemeClr val="tx2"/>
                </a:solidFill>
              </a:rPr>
              <a:t>gás</a:t>
            </a:r>
            <a:r>
              <a:rPr lang="en-US" dirty="0" smtClean="0">
                <a:solidFill>
                  <a:schemeClr val="tx2"/>
                </a:solidFill>
              </a:rPr>
              <a:t> natural</a:t>
            </a:r>
          </a:p>
          <a:p>
            <a:pPr marL="971550" lvl="1" indent="-571500">
              <a:buClr>
                <a:schemeClr val="accent3">
                  <a:lumMod val="75000"/>
                </a:schemeClr>
              </a:buClr>
            </a:pPr>
            <a:r>
              <a:rPr lang="en-US" dirty="0" err="1" smtClean="0">
                <a:solidFill>
                  <a:schemeClr val="tx2"/>
                </a:solidFill>
              </a:rPr>
              <a:t>Conservação</a:t>
            </a:r>
            <a:r>
              <a:rPr lang="en-US" dirty="0" smtClean="0">
                <a:solidFill>
                  <a:schemeClr val="tx2"/>
                </a:solidFill>
              </a:rPr>
              <a:t> de </a:t>
            </a:r>
            <a:r>
              <a:rPr lang="en-US" dirty="0" err="1" smtClean="0">
                <a:solidFill>
                  <a:schemeClr val="tx2"/>
                </a:solidFill>
              </a:rPr>
              <a:t>água</a:t>
            </a:r>
            <a:endParaRPr lang="en-US" dirty="0" smtClean="0">
              <a:solidFill>
                <a:schemeClr val="tx2"/>
              </a:solidFill>
            </a:endParaRPr>
          </a:p>
          <a:p>
            <a:pPr marL="571500" indent="-571500">
              <a:buClr>
                <a:schemeClr val="accent3">
                  <a:lumMod val="75000"/>
                </a:schemeClr>
              </a:buClr>
              <a:buFont typeface="+mj-lt"/>
              <a:buAutoNum type="arabicPeriod"/>
            </a:pPr>
            <a:r>
              <a:rPr lang="is-IS" dirty="0" smtClean="0">
                <a:solidFill>
                  <a:schemeClr val="tx2"/>
                </a:solidFill>
              </a:rPr>
              <a:t>Programa de melhoria via participação e sugestões da comunidade.</a:t>
            </a:r>
          </a:p>
          <a:p>
            <a:pPr marL="571500" indent="-571500">
              <a:buClr>
                <a:schemeClr val="accent3">
                  <a:lumMod val="75000"/>
                </a:schemeClr>
              </a:buClr>
              <a:buFont typeface="+mj-lt"/>
              <a:buAutoNum type="arabicPeriod"/>
            </a:pPr>
            <a:r>
              <a:rPr lang="is-IS" dirty="0" smtClean="0">
                <a:solidFill>
                  <a:schemeClr val="tx2"/>
                </a:solidFill>
              </a:rPr>
              <a:t>Recomendações de </a:t>
            </a:r>
            <a:r>
              <a:rPr lang="is-IS" i="1" dirty="0" smtClean="0">
                <a:solidFill>
                  <a:schemeClr val="tx2"/>
                </a:solidFill>
              </a:rPr>
              <a:t>Dress Code</a:t>
            </a:r>
            <a:r>
              <a:rPr lang="is-IS" dirty="0" smtClean="0">
                <a:solidFill>
                  <a:schemeClr val="tx2"/>
                </a:solidFill>
              </a:rPr>
              <a:t> para funcionários.</a:t>
            </a:r>
          </a:p>
          <a:p>
            <a:pPr marL="571500" indent="-571500">
              <a:buClr>
                <a:schemeClr val="accent3">
                  <a:lumMod val="75000"/>
                </a:schemeClr>
              </a:buClr>
              <a:buFont typeface="+mj-lt"/>
              <a:buAutoNum type="arabicPeriod"/>
            </a:pPr>
            <a:r>
              <a:rPr lang="is-IS" dirty="0" smtClean="0">
                <a:solidFill>
                  <a:schemeClr val="tx2"/>
                </a:solidFill>
              </a:rPr>
              <a:t>Outras iniciativas sustentáveis</a:t>
            </a:r>
            <a:endParaRPr lang="en-US" dirty="0" smtClean="0">
              <a:solidFill>
                <a:schemeClr val="tx2"/>
              </a:solidFill>
            </a:endParaRPr>
          </a:p>
        </p:txBody>
      </p:sp>
      <p:sp>
        <p:nvSpPr>
          <p:cNvPr id="4" name="Rectangle 3"/>
          <p:cNvSpPr/>
          <p:nvPr/>
        </p:nvSpPr>
        <p:spPr>
          <a:xfrm rot="16200000">
            <a:off x="-2340918" y="2340918"/>
            <a:ext cx="5143501"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dirty="0" smtClean="0">
                <a:ln w="12700">
                  <a:noFill/>
                  <a:prstDash val="solid"/>
                </a:ln>
                <a:solidFill>
                  <a:schemeClr val="bg2">
                    <a:tint val="85000"/>
                    <a:satMod val="155000"/>
                  </a:schemeClr>
                </a:solidFill>
              </a:rPr>
              <a:t>Procedimentos para gest</a:t>
            </a:r>
            <a:r>
              <a:rPr lang="x-none" sz="2400" b="1" dirty="0" smtClean="0">
                <a:ln w="12700">
                  <a:noFill/>
                  <a:prstDash val="solid"/>
                </a:ln>
                <a:solidFill>
                  <a:schemeClr val="bg2">
                    <a:tint val="85000"/>
                    <a:satMod val="155000"/>
                  </a:schemeClr>
                </a:solidFill>
              </a:rPr>
              <a:t>ão de energia</a:t>
            </a:r>
            <a:endParaRPr lang="x-none" sz="2400" b="1" cap="none" spc="0" dirty="0">
              <a:ln w="12700">
                <a:noFill/>
                <a:prstDash val="solid"/>
              </a:ln>
              <a:solidFill>
                <a:schemeClr val="bg2">
                  <a:tint val="85000"/>
                  <a:satMod val="155000"/>
                </a:schemeClr>
              </a:solidFill>
            </a:endParaRPr>
          </a:p>
        </p:txBody>
      </p:sp>
      <p:sp>
        <p:nvSpPr>
          <p:cNvPr id="5" name="TextBox 4"/>
          <p:cNvSpPr txBox="1"/>
          <p:nvPr/>
        </p:nvSpPr>
        <p:spPr>
          <a:xfrm>
            <a:off x="5648636" y="4849495"/>
            <a:ext cx="3495364" cy="307777"/>
          </a:xfrm>
          <a:prstGeom prst="rect">
            <a:avLst/>
          </a:prstGeom>
          <a:noFill/>
        </p:spPr>
        <p:txBody>
          <a:bodyPr wrap="none" rtlCol="0">
            <a:spAutoFit/>
          </a:bodyPr>
          <a:lstStyle/>
          <a:p>
            <a:r>
              <a:rPr lang="en-US" sz="1400" i="1" dirty="0" smtClean="0">
                <a:solidFill>
                  <a:schemeClr val="tx2"/>
                </a:solidFill>
                <a:latin typeface="Times New Roman"/>
                <a:cs typeface="Times New Roman"/>
              </a:rPr>
              <a:t>Will County Energy Management Procedures</a:t>
            </a:r>
            <a:endParaRPr lang="en-US" sz="1400" i="1" dirty="0">
              <a:solidFill>
                <a:schemeClr val="tx2"/>
              </a:solidFill>
              <a:latin typeface="Times New Roman"/>
              <a:cs typeface="Times New Roman"/>
            </a:endParaRPr>
          </a:p>
        </p:txBody>
      </p:sp>
    </p:spTree>
    <p:extLst>
      <p:ext uri="{BB962C8B-B14F-4D97-AF65-F5344CB8AC3E}">
        <p14:creationId xmlns:p14="http://schemas.microsoft.com/office/powerpoint/2010/main" val="1273128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928" y="642250"/>
            <a:ext cx="7980723" cy="3859001"/>
          </a:xfrm>
        </p:spPr>
        <p:txBody>
          <a:bodyPr>
            <a:noAutofit/>
          </a:bodyPr>
          <a:lstStyle/>
          <a:p>
            <a:pPr>
              <a:buClr>
                <a:schemeClr val="accent3">
                  <a:lumMod val="75000"/>
                </a:schemeClr>
              </a:buClr>
              <a:buFont typeface="Wingdings" charset="2"/>
              <a:buChar char="ü"/>
            </a:pPr>
            <a:r>
              <a:rPr lang="en-US" sz="2000" dirty="0" err="1" smtClean="0">
                <a:solidFill>
                  <a:schemeClr val="tx2"/>
                </a:solidFill>
              </a:rPr>
              <a:t>Comprometimento</a:t>
            </a:r>
            <a:r>
              <a:rPr lang="en-US" sz="2000" dirty="0" smtClean="0">
                <a:solidFill>
                  <a:schemeClr val="tx2"/>
                </a:solidFill>
              </a:rPr>
              <a:t> da </a:t>
            </a:r>
            <a:r>
              <a:rPr lang="en-US" sz="2000" dirty="0" err="1" smtClean="0">
                <a:solidFill>
                  <a:schemeClr val="tx2"/>
                </a:solidFill>
              </a:rPr>
              <a:t>dire</a:t>
            </a:r>
            <a:r>
              <a:rPr lang="en-US" sz="2000" dirty="0" err="1" smtClean="0">
                <a:solidFill>
                  <a:schemeClr val="tx2"/>
                </a:solidFill>
              </a:rPr>
              <a:t>ção</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Defini</a:t>
            </a:r>
            <a:r>
              <a:rPr lang="en-US" sz="2000" dirty="0" err="1" smtClean="0">
                <a:solidFill>
                  <a:schemeClr val="tx2"/>
                </a:solidFill>
              </a:rPr>
              <a:t>ção</a:t>
            </a:r>
            <a:r>
              <a:rPr lang="en-US" sz="2000" dirty="0" smtClean="0">
                <a:solidFill>
                  <a:schemeClr val="tx2"/>
                </a:solidFill>
              </a:rPr>
              <a:t> </a:t>
            </a:r>
            <a:r>
              <a:rPr lang="en-US" sz="2000" dirty="0" err="1" smtClean="0">
                <a:solidFill>
                  <a:schemeClr val="tx2"/>
                </a:solidFill>
              </a:rPr>
              <a:t>clara</a:t>
            </a:r>
            <a:r>
              <a:rPr lang="en-US" sz="2000" dirty="0" smtClean="0">
                <a:solidFill>
                  <a:schemeClr val="tx2"/>
                </a:solidFill>
              </a:rPr>
              <a:t> da </a:t>
            </a:r>
            <a:r>
              <a:rPr lang="en-US" sz="2000" dirty="0" err="1">
                <a:solidFill>
                  <a:schemeClr val="tx2"/>
                </a:solidFill>
              </a:rPr>
              <a:t>p</a:t>
            </a:r>
            <a:r>
              <a:rPr lang="en-US" sz="2000" dirty="0" err="1" smtClean="0">
                <a:solidFill>
                  <a:schemeClr val="tx2"/>
                </a:solidFill>
              </a:rPr>
              <a:t>ol</a:t>
            </a:r>
            <a:r>
              <a:rPr lang="en-US" sz="2000" dirty="0" err="1" smtClean="0">
                <a:solidFill>
                  <a:schemeClr val="tx2"/>
                </a:solidFill>
              </a:rPr>
              <a:t>ítica</a:t>
            </a:r>
            <a:r>
              <a:rPr lang="en-US" sz="2000" dirty="0" smtClean="0">
                <a:solidFill>
                  <a:schemeClr val="tx2"/>
                </a:solidFill>
              </a:rPr>
              <a:t> de </a:t>
            </a:r>
            <a:r>
              <a:rPr lang="en-US" sz="2000" dirty="0" err="1" smtClean="0">
                <a:solidFill>
                  <a:schemeClr val="tx2"/>
                </a:solidFill>
              </a:rPr>
              <a:t>gestão</a:t>
            </a:r>
            <a:r>
              <a:rPr lang="en-US" sz="2000" dirty="0" smtClean="0">
                <a:solidFill>
                  <a:schemeClr val="tx2"/>
                </a:solidFill>
              </a:rPr>
              <a:t> de </a:t>
            </a:r>
            <a:r>
              <a:rPr lang="en-US" sz="2000" dirty="0" err="1" smtClean="0">
                <a:solidFill>
                  <a:schemeClr val="tx2"/>
                </a:solidFill>
              </a:rPr>
              <a:t>energia</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Desenvolvimento</a:t>
            </a:r>
            <a:r>
              <a:rPr lang="en-US" sz="2000" dirty="0" smtClean="0">
                <a:solidFill>
                  <a:schemeClr val="tx2"/>
                </a:solidFill>
              </a:rPr>
              <a:t> de </a:t>
            </a:r>
            <a:r>
              <a:rPr lang="en-US" sz="2000" dirty="0" err="1" smtClean="0">
                <a:solidFill>
                  <a:schemeClr val="tx2"/>
                </a:solidFill>
              </a:rPr>
              <a:t>plano</a:t>
            </a:r>
            <a:r>
              <a:rPr lang="en-US" sz="2000" dirty="0" smtClean="0">
                <a:solidFill>
                  <a:schemeClr val="tx2"/>
                </a:solidFill>
              </a:rPr>
              <a:t> de </a:t>
            </a:r>
            <a:r>
              <a:rPr lang="en-US" sz="2000" dirty="0" err="1" smtClean="0">
                <a:solidFill>
                  <a:schemeClr val="tx2"/>
                </a:solidFill>
              </a:rPr>
              <a:t>gestão</a:t>
            </a:r>
            <a:endParaRPr lang="en-US" sz="2000" dirty="0" smtClean="0">
              <a:solidFill>
                <a:schemeClr val="tx2"/>
              </a:solidFill>
            </a:endParaRPr>
          </a:p>
          <a:p>
            <a:pPr>
              <a:buClr>
                <a:schemeClr val="accent3">
                  <a:lumMod val="75000"/>
                </a:schemeClr>
              </a:buClr>
              <a:buFont typeface="Wingdings" charset="2"/>
              <a:buChar char="ü"/>
            </a:pPr>
            <a:r>
              <a:rPr lang="en-US" sz="2000" dirty="0" err="1">
                <a:solidFill>
                  <a:schemeClr val="tx2"/>
                </a:solidFill>
              </a:rPr>
              <a:t>Definição</a:t>
            </a:r>
            <a:r>
              <a:rPr lang="en-US" sz="2000" dirty="0">
                <a:solidFill>
                  <a:schemeClr val="tx2"/>
                </a:solidFill>
              </a:rPr>
              <a:t> de </a:t>
            </a:r>
            <a:r>
              <a:rPr lang="en-US" sz="2000" dirty="0" err="1" smtClean="0">
                <a:solidFill>
                  <a:schemeClr val="tx2"/>
                </a:solidFill>
              </a:rPr>
              <a:t>respons</a:t>
            </a:r>
            <a:r>
              <a:rPr lang="en-US" sz="2000" dirty="0" err="1" smtClean="0">
                <a:solidFill>
                  <a:schemeClr val="tx2"/>
                </a:solidFill>
              </a:rPr>
              <a:t>áveis</a:t>
            </a:r>
            <a:r>
              <a:rPr lang="en-US" sz="2000" dirty="0" smtClean="0">
                <a:solidFill>
                  <a:schemeClr val="tx2"/>
                </a:solidFill>
              </a:rPr>
              <a:t> </a:t>
            </a:r>
            <a:r>
              <a:rPr lang="en-US" sz="2000" dirty="0" err="1" smtClean="0">
                <a:solidFill>
                  <a:schemeClr val="tx2"/>
                </a:solidFill>
              </a:rPr>
              <a:t>pelas</a:t>
            </a:r>
            <a:r>
              <a:rPr lang="en-US" sz="2000" dirty="0" smtClean="0">
                <a:solidFill>
                  <a:schemeClr val="tx2"/>
                </a:solidFill>
              </a:rPr>
              <a:t> </a:t>
            </a:r>
            <a:r>
              <a:rPr lang="en-US" sz="2000" dirty="0" err="1" smtClean="0">
                <a:solidFill>
                  <a:schemeClr val="tx2"/>
                </a:solidFill>
              </a:rPr>
              <a:t>ações</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Análise</a:t>
            </a:r>
            <a:r>
              <a:rPr lang="en-US" sz="2000" dirty="0" smtClean="0">
                <a:solidFill>
                  <a:schemeClr val="tx2"/>
                </a:solidFill>
              </a:rPr>
              <a:t> formal do </a:t>
            </a:r>
            <a:r>
              <a:rPr lang="en-US" sz="2000" dirty="0" err="1" smtClean="0">
                <a:solidFill>
                  <a:schemeClr val="tx2"/>
                </a:solidFill>
              </a:rPr>
              <a:t>contexto</a:t>
            </a:r>
            <a:r>
              <a:rPr lang="en-US" sz="2000" dirty="0" smtClean="0">
                <a:solidFill>
                  <a:schemeClr val="tx2"/>
                </a:solidFill>
              </a:rPr>
              <a:t> </a:t>
            </a:r>
            <a:r>
              <a:rPr lang="en-US" sz="2000" dirty="0" err="1" smtClean="0">
                <a:solidFill>
                  <a:schemeClr val="tx2"/>
                </a:solidFill>
              </a:rPr>
              <a:t>externo</a:t>
            </a:r>
            <a:r>
              <a:rPr lang="en-US" sz="2000" dirty="0" smtClean="0">
                <a:solidFill>
                  <a:schemeClr val="tx2"/>
                </a:solidFill>
              </a:rPr>
              <a:t> de </a:t>
            </a:r>
            <a:r>
              <a:rPr lang="en-US" sz="2000" dirty="0" err="1" smtClean="0">
                <a:solidFill>
                  <a:schemeClr val="tx2"/>
                </a:solidFill>
              </a:rPr>
              <a:t>energia</a:t>
            </a:r>
            <a:r>
              <a:rPr lang="en-US" sz="2000" dirty="0" smtClean="0">
                <a:solidFill>
                  <a:schemeClr val="tx2"/>
                </a:solidFill>
              </a:rPr>
              <a:t> / </a:t>
            </a:r>
            <a:r>
              <a:rPr lang="en-US" sz="2000" dirty="0" err="1" smtClean="0">
                <a:solidFill>
                  <a:schemeClr val="tx2"/>
                </a:solidFill>
              </a:rPr>
              <a:t>fontes</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Gestão</a:t>
            </a:r>
            <a:r>
              <a:rPr lang="en-US" sz="2000" dirty="0" smtClean="0">
                <a:solidFill>
                  <a:schemeClr val="tx2"/>
                </a:solidFill>
              </a:rPr>
              <a:t> </a:t>
            </a:r>
            <a:r>
              <a:rPr lang="en-US" sz="2000" dirty="0" err="1" smtClean="0">
                <a:solidFill>
                  <a:schemeClr val="tx2"/>
                </a:solidFill>
              </a:rPr>
              <a:t>efetiva</a:t>
            </a:r>
            <a:r>
              <a:rPr lang="en-US" sz="2000" dirty="0" smtClean="0">
                <a:solidFill>
                  <a:schemeClr val="tx2"/>
                </a:solidFill>
              </a:rPr>
              <a:t> do </a:t>
            </a:r>
            <a:r>
              <a:rPr lang="en-US" sz="2000" dirty="0" err="1" smtClean="0">
                <a:solidFill>
                  <a:schemeClr val="tx2"/>
                </a:solidFill>
              </a:rPr>
              <a:t>uso</a:t>
            </a:r>
            <a:r>
              <a:rPr lang="en-US" sz="2000" dirty="0" smtClean="0">
                <a:solidFill>
                  <a:schemeClr val="tx2"/>
                </a:solidFill>
              </a:rPr>
              <a:t> e </a:t>
            </a:r>
            <a:r>
              <a:rPr lang="en-US" sz="2000" dirty="0" err="1" smtClean="0">
                <a:solidFill>
                  <a:schemeClr val="tx2"/>
                </a:solidFill>
              </a:rPr>
              <a:t>consumo</a:t>
            </a:r>
            <a:r>
              <a:rPr lang="en-US" sz="2000" dirty="0" smtClean="0">
                <a:solidFill>
                  <a:schemeClr val="tx2"/>
                </a:solidFill>
              </a:rPr>
              <a:t> e </a:t>
            </a:r>
            <a:r>
              <a:rPr lang="en-US" sz="2000" dirty="0" err="1" smtClean="0">
                <a:solidFill>
                  <a:schemeClr val="tx2"/>
                </a:solidFill>
              </a:rPr>
              <a:t>soluções</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Garantia</a:t>
            </a:r>
            <a:r>
              <a:rPr lang="en-US" sz="2000" dirty="0" smtClean="0">
                <a:solidFill>
                  <a:schemeClr val="tx2"/>
                </a:solidFill>
              </a:rPr>
              <a:t> de </a:t>
            </a:r>
            <a:r>
              <a:rPr lang="en-US" sz="2000" dirty="0" err="1" smtClean="0">
                <a:solidFill>
                  <a:schemeClr val="tx2"/>
                </a:solidFill>
              </a:rPr>
              <a:t>qualidade</a:t>
            </a:r>
            <a:r>
              <a:rPr lang="en-US" sz="2000" dirty="0" smtClean="0">
                <a:solidFill>
                  <a:schemeClr val="tx2"/>
                </a:solidFill>
              </a:rPr>
              <a:t> de </a:t>
            </a:r>
            <a:r>
              <a:rPr lang="en-US" sz="2000" dirty="0" err="1" smtClean="0">
                <a:solidFill>
                  <a:schemeClr val="tx2"/>
                </a:solidFill>
              </a:rPr>
              <a:t>projeto</a:t>
            </a:r>
            <a:r>
              <a:rPr lang="en-US" sz="2000" dirty="0" smtClean="0">
                <a:solidFill>
                  <a:schemeClr val="tx2"/>
                </a:solidFill>
              </a:rPr>
              <a:t> (</a:t>
            </a:r>
            <a:r>
              <a:rPr lang="en-US" sz="2000" dirty="0" err="1" smtClean="0">
                <a:solidFill>
                  <a:schemeClr val="tx2"/>
                </a:solidFill>
              </a:rPr>
              <a:t>critérios</a:t>
            </a:r>
            <a:r>
              <a:rPr lang="en-US" sz="2000" dirty="0" smtClean="0">
                <a:solidFill>
                  <a:schemeClr val="tx2"/>
                </a:solidFill>
              </a:rPr>
              <a:t>, </a:t>
            </a:r>
            <a:r>
              <a:rPr lang="en-US" sz="2000" dirty="0" err="1" smtClean="0">
                <a:solidFill>
                  <a:schemeClr val="tx2"/>
                </a:solidFill>
              </a:rPr>
              <a:t>guias</a:t>
            </a:r>
            <a:r>
              <a:rPr lang="en-US" sz="2000" dirty="0" smtClean="0">
                <a:solidFill>
                  <a:schemeClr val="tx2"/>
                </a:solidFill>
              </a:rPr>
              <a:t> e </a:t>
            </a:r>
            <a:r>
              <a:rPr lang="en-US" sz="2000" dirty="0" err="1" smtClean="0">
                <a:solidFill>
                  <a:schemeClr val="tx2"/>
                </a:solidFill>
              </a:rPr>
              <a:t>comissionamento</a:t>
            </a:r>
            <a:r>
              <a:rPr lang="en-US" sz="2000" dirty="0" smtClean="0">
                <a:solidFill>
                  <a:schemeClr val="tx2"/>
                </a:solidFill>
              </a:rPr>
              <a:t>)</a:t>
            </a:r>
          </a:p>
          <a:p>
            <a:pPr>
              <a:buClr>
                <a:schemeClr val="accent3">
                  <a:lumMod val="75000"/>
                </a:schemeClr>
              </a:buClr>
              <a:buFont typeface="Wingdings" charset="2"/>
              <a:buChar char="ü"/>
            </a:pPr>
            <a:r>
              <a:rPr lang="en-US" sz="2000" dirty="0" err="1" smtClean="0">
                <a:solidFill>
                  <a:schemeClr val="tx2"/>
                </a:solidFill>
              </a:rPr>
              <a:t>Cadastro</a:t>
            </a:r>
            <a:r>
              <a:rPr lang="en-US" sz="2000" dirty="0" smtClean="0">
                <a:solidFill>
                  <a:schemeClr val="tx2"/>
                </a:solidFill>
              </a:rPr>
              <a:t> e </a:t>
            </a:r>
            <a:r>
              <a:rPr lang="en-US" sz="2000" dirty="0" err="1" smtClean="0">
                <a:solidFill>
                  <a:schemeClr val="tx2"/>
                </a:solidFill>
              </a:rPr>
              <a:t>documentação</a:t>
            </a:r>
            <a:r>
              <a:rPr lang="en-US" sz="2000" dirty="0" smtClean="0">
                <a:solidFill>
                  <a:schemeClr val="tx2"/>
                </a:solidFill>
              </a:rPr>
              <a:t> </a:t>
            </a:r>
            <a:r>
              <a:rPr lang="en-US" sz="2000" dirty="0" err="1" smtClean="0">
                <a:solidFill>
                  <a:schemeClr val="tx2"/>
                </a:solidFill>
              </a:rPr>
              <a:t>adequada</a:t>
            </a:r>
            <a:r>
              <a:rPr lang="en-US" sz="2000" dirty="0" smtClean="0">
                <a:solidFill>
                  <a:schemeClr val="tx2"/>
                </a:solidFill>
              </a:rPr>
              <a:t> dos </a:t>
            </a:r>
            <a:r>
              <a:rPr lang="en-US" sz="2000" dirty="0" err="1" smtClean="0">
                <a:solidFill>
                  <a:schemeClr val="tx2"/>
                </a:solidFill>
              </a:rPr>
              <a:t>sistemas</a:t>
            </a:r>
            <a:endParaRPr lang="en-US" sz="2000" dirty="0" smtClean="0">
              <a:solidFill>
                <a:schemeClr val="tx2"/>
              </a:solidFill>
            </a:endParaRPr>
          </a:p>
          <a:p>
            <a:pPr>
              <a:buClr>
                <a:schemeClr val="accent3">
                  <a:lumMod val="75000"/>
                </a:schemeClr>
              </a:buClr>
              <a:buFont typeface="Wingdings" charset="2"/>
              <a:buChar char="ü"/>
            </a:pPr>
            <a:r>
              <a:rPr lang="en-US" sz="2000" dirty="0" err="1" smtClean="0">
                <a:solidFill>
                  <a:schemeClr val="tx2"/>
                </a:solidFill>
              </a:rPr>
              <a:t>Controle</a:t>
            </a:r>
            <a:r>
              <a:rPr lang="en-US" sz="2000" dirty="0" smtClean="0">
                <a:solidFill>
                  <a:schemeClr val="tx2"/>
                </a:solidFill>
              </a:rPr>
              <a:t> </a:t>
            </a:r>
            <a:r>
              <a:rPr lang="en-US" sz="2000" dirty="0" err="1" smtClean="0">
                <a:solidFill>
                  <a:schemeClr val="tx2"/>
                </a:solidFill>
              </a:rPr>
              <a:t>sistemático</a:t>
            </a:r>
            <a:r>
              <a:rPr lang="en-US" sz="2000" dirty="0" smtClean="0">
                <a:solidFill>
                  <a:schemeClr val="tx2"/>
                </a:solidFill>
              </a:rPr>
              <a:t> da </a:t>
            </a:r>
            <a:r>
              <a:rPr lang="en-US" sz="2000" dirty="0" err="1" smtClean="0">
                <a:solidFill>
                  <a:schemeClr val="tx2"/>
                </a:solidFill>
              </a:rPr>
              <a:t>demanda</a:t>
            </a:r>
            <a:r>
              <a:rPr lang="en-US" sz="2000" dirty="0" smtClean="0">
                <a:solidFill>
                  <a:schemeClr val="tx2"/>
                </a:solidFill>
              </a:rPr>
              <a:t> e do </a:t>
            </a:r>
            <a:r>
              <a:rPr lang="en-US" sz="2000" dirty="0" err="1" smtClean="0">
                <a:solidFill>
                  <a:schemeClr val="tx2"/>
                </a:solidFill>
              </a:rPr>
              <a:t>programa</a:t>
            </a:r>
            <a:r>
              <a:rPr lang="en-US" sz="2000" dirty="0" smtClean="0">
                <a:solidFill>
                  <a:schemeClr val="tx2"/>
                </a:solidFill>
              </a:rPr>
              <a:t> – </a:t>
            </a:r>
            <a:r>
              <a:rPr lang="en-US" sz="2000" dirty="0" err="1" smtClean="0">
                <a:solidFill>
                  <a:schemeClr val="tx2"/>
                </a:solidFill>
              </a:rPr>
              <a:t>Indicadores</a:t>
            </a:r>
            <a:r>
              <a:rPr lang="en-US" sz="2000" dirty="0" smtClean="0">
                <a:solidFill>
                  <a:schemeClr val="tx2"/>
                </a:solidFill>
              </a:rPr>
              <a:t> (</a:t>
            </a:r>
            <a:r>
              <a:rPr lang="en-US" sz="2000" dirty="0" err="1" smtClean="0">
                <a:solidFill>
                  <a:schemeClr val="tx2"/>
                </a:solidFill>
              </a:rPr>
              <a:t>Área</a:t>
            </a:r>
            <a:r>
              <a:rPr lang="en-US" sz="2000" dirty="0" smtClean="0">
                <a:solidFill>
                  <a:schemeClr val="tx2"/>
                </a:solidFill>
              </a:rPr>
              <a:t>!)</a:t>
            </a:r>
          </a:p>
          <a:p>
            <a:pPr>
              <a:buClr>
                <a:schemeClr val="accent3">
                  <a:lumMod val="75000"/>
                </a:schemeClr>
              </a:buClr>
              <a:buFont typeface="Wingdings" charset="2"/>
              <a:buChar char="ü"/>
            </a:pPr>
            <a:r>
              <a:rPr lang="en-US" sz="2000" dirty="0" err="1" smtClean="0">
                <a:solidFill>
                  <a:schemeClr val="tx2"/>
                </a:solidFill>
              </a:rPr>
              <a:t>Avaliação</a:t>
            </a:r>
            <a:r>
              <a:rPr lang="en-US" sz="2000" dirty="0" smtClean="0">
                <a:solidFill>
                  <a:schemeClr val="tx2"/>
                </a:solidFill>
              </a:rPr>
              <a:t> </a:t>
            </a:r>
            <a:r>
              <a:rPr lang="en-US" sz="2000" dirty="0" err="1" smtClean="0">
                <a:solidFill>
                  <a:schemeClr val="tx2"/>
                </a:solidFill>
              </a:rPr>
              <a:t>permanente</a:t>
            </a:r>
            <a:r>
              <a:rPr lang="en-US" sz="2000" dirty="0" smtClean="0">
                <a:solidFill>
                  <a:schemeClr val="tx2"/>
                </a:solidFill>
              </a:rPr>
              <a:t> do </a:t>
            </a:r>
            <a:r>
              <a:rPr lang="en-US" sz="2000" dirty="0" err="1" smtClean="0">
                <a:solidFill>
                  <a:schemeClr val="tx2"/>
                </a:solidFill>
              </a:rPr>
              <a:t>programa</a:t>
            </a:r>
            <a:r>
              <a:rPr lang="en-US" sz="2000" dirty="0" smtClean="0">
                <a:solidFill>
                  <a:schemeClr val="tx2"/>
                </a:solidFill>
              </a:rPr>
              <a:t> – Benchmarking</a:t>
            </a:r>
            <a:endParaRPr lang="en-US" sz="2000" dirty="0">
              <a:solidFill>
                <a:schemeClr val="tx2"/>
              </a:solidFill>
            </a:endParaRPr>
          </a:p>
        </p:txBody>
      </p:sp>
      <p:sp>
        <p:nvSpPr>
          <p:cNvPr id="4" name="Rectangle 3"/>
          <p:cNvSpPr/>
          <p:nvPr/>
        </p:nvSpPr>
        <p:spPr>
          <a:xfrm rot="16200000">
            <a:off x="-2340918" y="2340918"/>
            <a:ext cx="5143501" cy="461665"/>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x-none" sz="2400" b="1" cap="none" spc="0" dirty="0" smtClean="0">
                <a:ln w="12700">
                  <a:noFill/>
                  <a:prstDash val="solid"/>
                </a:ln>
                <a:solidFill>
                  <a:schemeClr val="bg2">
                    <a:tint val="85000"/>
                    <a:satMod val="155000"/>
                  </a:schemeClr>
                </a:solidFill>
              </a:rPr>
              <a:t>Desempenho do sistema de gest</a:t>
            </a:r>
            <a:r>
              <a:rPr lang="x-none" sz="2400" b="1" cap="none" spc="0" dirty="0" smtClean="0">
                <a:ln w="12700">
                  <a:noFill/>
                  <a:prstDash val="solid"/>
                </a:ln>
                <a:solidFill>
                  <a:schemeClr val="bg2">
                    <a:tint val="85000"/>
                    <a:satMod val="155000"/>
                  </a:schemeClr>
                </a:solidFill>
              </a:rPr>
              <a:t>ão</a:t>
            </a:r>
            <a:endParaRPr lang="x-none" sz="2400" b="1" cap="none" spc="0" dirty="0">
              <a:ln w="12700">
                <a:noFill/>
                <a:prstDash val="solid"/>
              </a:ln>
              <a:solidFill>
                <a:schemeClr val="bg2">
                  <a:tint val="85000"/>
                  <a:satMod val="155000"/>
                </a:schemeClr>
              </a:solidFill>
            </a:endParaRPr>
          </a:p>
        </p:txBody>
      </p:sp>
    </p:spTree>
    <p:extLst>
      <p:ext uri="{BB962C8B-B14F-4D97-AF65-F5344CB8AC3E}">
        <p14:creationId xmlns:p14="http://schemas.microsoft.com/office/powerpoint/2010/main" val="16285897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2543</TotalTime>
  <Words>911</Words>
  <Application>Microsoft Macintosh PowerPoint</Application>
  <PresentationFormat>On-screen Show (16:9)</PresentationFormat>
  <Paragraphs>104</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”Gerenciamento de Facilidades e a gestão de energia”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FIM moacyr.graca@usp.br cel. : 99293-8645 </vt:lpstr>
    </vt:vector>
  </TitlesOfParts>
  <Company>Home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Moacyr Eduardo Alves da Graça</dc:creator>
  <cp:lastModifiedBy>Moacyr Eduardo Alves da Graça</cp:lastModifiedBy>
  <cp:revision>199</cp:revision>
  <cp:lastPrinted>2016-08-16T16:49:28Z</cp:lastPrinted>
  <dcterms:created xsi:type="dcterms:W3CDTF">2016-03-05T02:16:45Z</dcterms:created>
  <dcterms:modified xsi:type="dcterms:W3CDTF">2016-08-23T20:23:34Z</dcterms:modified>
</cp:coreProperties>
</file>